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2.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3.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4.xml" ContentType="application/vnd.openxmlformats-officedocument.theme+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5.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24" r:id="rId5"/>
    <p:sldMasterId id="2147483782" r:id="rId6"/>
    <p:sldMasterId id="2147483723" r:id="rId7"/>
    <p:sldMasterId id="2147483866" r:id="rId8"/>
    <p:sldMasterId id="2147483701" r:id="rId9"/>
  </p:sldMasterIdLst>
  <p:notesMasterIdLst>
    <p:notesMasterId r:id="rId32"/>
  </p:notesMasterIdLst>
  <p:handoutMasterIdLst>
    <p:handoutMasterId r:id="rId33"/>
  </p:handoutMasterIdLst>
  <p:sldIdLst>
    <p:sldId id="256" r:id="rId10"/>
    <p:sldId id="331" r:id="rId11"/>
    <p:sldId id="332" r:id="rId12"/>
    <p:sldId id="333" r:id="rId13"/>
    <p:sldId id="335" r:id="rId14"/>
    <p:sldId id="334" r:id="rId15"/>
    <p:sldId id="336" r:id="rId16"/>
    <p:sldId id="337" r:id="rId17"/>
    <p:sldId id="338" r:id="rId18"/>
    <p:sldId id="350" r:id="rId19"/>
    <p:sldId id="339" r:id="rId20"/>
    <p:sldId id="340" r:id="rId21"/>
    <p:sldId id="308" r:id="rId22"/>
    <p:sldId id="341" r:id="rId23"/>
    <p:sldId id="342" r:id="rId24"/>
    <p:sldId id="343" r:id="rId25"/>
    <p:sldId id="345" r:id="rId26"/>
    <p:sldId id="346" r:id="rId27"/>
    <p:sldId id="351" r:id="rId28"/>
    <p:sldId id="347" r:id="rId29"/>
    <p:sldId id="348" r:id="rId30"/>
    <p:sldId id="349" r:id="rId3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breaks and header slides" id="{CA26B073-F524-4618-8570-C49D60465DD3}">
          <p14:sldIdLst>
            <p14:sldId id="256"/>
            <p14:sldId id="331"/>
            <p14:sldId id="332"/>
            <p14:sldId id="333"/>
            <p14:sldId id="335"/>
            <p14:sldId id="334"/>
            <p14:sldId id="336"/>
          </p14:sldIdLst>
        </p14:section>
        <p14:section name="Main Slides" id="{0B9E6E57-F0ED-4D27-81D8-AF1D426A94D4}">
          <p14:sldIdLst>
            <p14:sldId id="337"/>
            <p14:sldId id="338"/>
            <p14:sldId id="350"/>
            <p14:sldId id="339"/>
            <p14:sldId id="340"/>
            <p14:sldId id="308"/>
            <p14:sldId id="341"/>
            <p14:sldId id="342"/>
            <p14:sldId id="343"/>
            <p14:sldId id="345"/>
            <p14:sldId id="346"/>
            <p14:sldId id="351"/>
            <p14:sldId id="347"/>
            <p14:sldId id="348"/>
            <p14:sldId id="349"/>
          </p14:sldIdLst>
        </p14:section>
        <p14:section name="Tables, Graphs and Infographics" id="{BECD072D-CF9D-4618-B0C8-C3063868CB0C}">
          <p14:sldIdLst/>
        </p14:section>
        <p14:section name="Icons" id="{4E6BB2D2-01DC-4CA3-91D4-ECA9A159D22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D8DE"/>
    <a:srgbClr val="002E45"/>
    <a:srgbClr val="E4E0D9"/>
    <a:srgbClr val="72A998"/>
    <a:srgbClr val="084975"/>
    <a:srgbClr val="E1D2C7"/>
    <a:srgbClr val="52C7E6"/>
    <a:srgbClr val="9FDEF4"/>
    <a:srgbClr val="FFCE57"/>
    <a:srgbClr val="5263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6957" autoAdjust="0"/>
  </p:normalViewPr>
  <p:slideViewPr>
    <p:cSldViewPr snapToGrid="0">
      <p:cViewPr varScale="1">
        <p:scale>
          <a:sx n="106" d="100"/>
          <a:sy n="106" d="100"/>
        </p:scale>
        <p:origin x="126" y="114"/>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5E73BAB-A3ED-38CA-C9AF-DCB498B3E286}"/>
              </a:ext>
            </a:extLst>
          </p:cNvPr>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AU" dirty="0"/>
          </a:p>
        </p:txBody>
      </p:sp>
      <p:sp>
        <p:nvSpPr>
          <p:cNvPr id="3" name="Date Placeholder 2">
            <a:extLst>
              <a:ext uri="{FF2B5EF4-FFF2-40B4-BE49-F238E27FC236}">
                <a16:creationId xmlns:a16="http://schemas.microsoft.com/office/drawing/2014/main" id="{0CB4BC2E-FCEF-72EB-29A1-3CC6687DA727}"/>
              </a:ext>
            </a:extLst>
          </p:cNvPr>
          <p:cNvSpPr>
            <a:spLocks noGrp="1"/>
          </p:cNvSpPr>
          <p:nvPr>
            <p:ph type="dt" sz="quarter" idx="1"/>
          </p:nvPr>
        </p:nvSpPr>
        <p:spPr>
          <a:xfrm>
            <a:off x="3850443" y="1"/>
            <a:ext cx="2945659" cy="498056"/>
          </a:xfrm>
          <a:prstGeom prst="rect">
            <a:avLst/>
          </a:prstGeom>
        </p:spPr>
        <p:txBody>
          <a:bodyPr vert="horz" lIns="91440" tIns="45720" rIns="91440" bIns="45720" rtlCol="0"/>
          <a:lstStyle>
            <a:lvl1pPr algn="r">
              <a:defRPr sz="1200"/>
            </a:lvl1pPr>
          </a:lstStyle>
          <a:p>
            <a:fld id="{FC09A1C4-D72E-4349-AF68-B4C1598453E3}" type="datetimeFigureOut">
              <a:rPr lang="en-AU" smtClean="0"/>
              <a:t>22/04/2026</a:t>
            </a:fld>
            <a:endParaRPr lang="en-AU" dirty="0"/>
          </a:p>
        </p:txBody>
      </p:sp>
      <p:sp>
        <p:nvSpPr>
          <p:cNvPr id="4" name="Footer Placeholder 3">
            <a:extLst>
              <a:ext uri="{FF2B5EF4-FFF2-40B4-BE49-F238E27FC236}">
                <a16:creationId xmlns:a16="http://schemas.microsoft.com/office/drawing/2014/main" id="{F6A2837A-1126-4827-87C3-E30CC3BD8A90}"/>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dirty="0"/>
          </a:p>
        </p:txBody>
      </p:sp>
    </p:spTree>
    <p:extLst>
      <p:ext uri="{BB962C8B-B14F-4D97-AF65-F5344CB8AC3E}">
        <p14:creationId xmlns:p14="http://schemas.microsoft.com/office/powerpoint/2010/main" val="1126757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C73CB3E4-A492-4C99-850E-CCE5FE8D7045}" type="datetimeFigureOut">
              <a:rPr lang="en-AU" smtClean="0"/>
              <a:t>22/04/2026</a:t>
            </a:fld>
            <a:endParaRPr lang="en-AU"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79768" y="4777194"/>
            <a:ext cx="5438140" cy="39086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13EB0DC-3671-4C52-9590-4577E6FEFC77}" type="slidenum">
              <a:rPr lang="en-AU" smtClean="0"/>
              <a:t>‹#›</a:t>
            </a:fld>
            <a:endParaRPr lang="en-AU" dirty="0"/>
          </a:p>
        </p:txBody>
      </p:sp>
    </p:spTree>
    <p:extLst>
      <p:ext uri="{BB962C8B-B14F-4D97-AF65-F5344CB8AC3E}">
        <p14:creationId xmlns:p14="http://schemas.microsoft.com/office/powerpoint/2010/main" val="887456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trike="noStrike" dirty="0">
              <a:cs typeface="Calibri"/>
            </a:endParaRPr>
          </a:p>
        </p:txBody>
      </p:sp>
      <p:sp>
        <p:nvSpPr>
          <p:cNvPr id="4" name="Slide Number Placeholder 3"/>
          <p:cNvSpPr>
            <a:spLocks noGrp="1"/>
          </p:cNvSpPr>
          <p:nvPr>
            <p:ph type="sldNum" sz="quarter" idx="5"/>
          </p:nvPr>
        </p:nvSpPr>
        <p:spPr/>
        <p:txBody>
          <a:bodyPr/>
          <a:lstStyle/>
          <a:p>
            <a:fld id="{D13EB0DC-3671-4C52-9590-4577E6FEFC77}" type="slidenum">
              <a:rPr lang="en-AU" smtClean="0"/>
              <a:t>1</a:t>
            </a:fld>
            <a:endParaRPr lang="en-AU" dirty="0"/>
          </a:p>
        </p:txBody>
      </p:sp>
    </p:spTree>
    <p:extLst>
      <p:ext uri="{BB962C8B-B14F-4D97-AF65-F5344CB8AC3E}">
        <p14:creationId xmlns:p14="http://schemas.microsoft.com/office/powerpoint/2010/main" val="1762147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trike="noStrike" dirty="0">
              <a:cs typeface="Calibri"/>
            </a:endParaRPr>
          </a:p>
        </p:txBody>
      </p:sp>
      <p:sp>
        <p:nvSpPr>
          <p:cNvPr id="4" name="Slide Number Placeholder 3"/>
          <p:cNvSpPr>
            <a:spLocks noGrp="1"/>
          </p:cNvSpPr>
          <p:nvPr>
            <p:ph type="sldNum" sz="quarter" idx="5"/>
          </p:nvPr>
        </p:nvSpPr>
        <p:spPr/>
        <p:txBody>
          <a:bodyPr/>
          <a:lstStyle/>
          <a:p>
            <a:fld id="{D13EB0DC-3671-4C52-9590-4577E6FEFC77}" type="slidenum">
              <a:rPr lang="en-AU" smtClean="0"/>
              <a:t>13</a:t>
            </a:fld>
            <a:endParaRPr lang="en-AU"/>
          </a:p>
        </p:txBody>
      </p:sp>
    </p:spTree>
    <p:extLst>
      <p:ext uri="{BB962C8B-B14F-4D97-AF65-F5344CB8AC3E}">
        <p14:creationId xmlns:p14="http://schemas.microsoft.com/office/powerpoint/2010/main" val="4007768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trike="noStrike"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3EB0DC-3671-4C52-9590-4577E6FEFC7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9430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trike="noStrike"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3EB0DC-3671-4C52-9590-4577E6FEFC7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961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6.xml"/><Relationship Id="rId4" Type="http://schemas.openxmlformats.org/officeDocument/2006/relationships/image" Target="../media/image3.png"/></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6.xml"/><Relationship Id="rId4" Type="http://schemas.openxmlformats.org/officeDocument/2006/relationships/image" Target="../media/image3.png"/></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3.png"/></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5176435" y="759417"/>
            <a:ext cx="6151199" cy="541754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pPr/>
              <a:t>‹#›</a:t>
            </a:fld>
            <a:r>
              <a:rPr lang="en-AU" dirty="0"/>
              <a:t> </a:t>
            </a:r>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43525B15-C228-4C43-A02B-06F22687700F}"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90" y="365129"/>
            <a:ext cx="3774252" cy="1325563"/>
          </a:xfrm>
        </p:spPr>
        <p:txBody>
          <a:bodyPr/>
          <a:lstStyle>
            <a:lvl1pPr>
              <a:defRPr>
                <a:solidFill>
                  <a:srgbClr val="084975"/>
                </a:solidFill>
              </a:defRPr>
            </a:lvl1pPr>
          </a:lstStyle>
          <a:p>
            <a:r>
              <a:rPr lang="en-US" dirty="0"/>
              <a:t>Slide heading</a:t>
            </a:r>
            <a:endParaRPr lang="en-AU" dirty="0"/>
          </a:p>
        </p:txBody>
      </p:sp>
      <p:sp>
        <p:nvSpPr>
          <p:cNvPr id="14" name="Text Placeholder 2">
            <a:extLst>
              <a:ext uri="{FF2B5EF4-FFF2-40B4-BE49-F238E27FC236}">
                <a16:creationId xmlns:a16="http://schemas.microsoft.com/office/drawing/2014/main" id="{C4662D01-F6E7-E999-6EE1-8FDABB9CB486}"/>
              </a:ext>
            </a:extLst>
          </p:cNvPr>
          <p:cNvSpPr>
            <a:spLocks noGrp="1"/>
          </p:cNvSpPr>
          <p:nvPr>
            <p:ph type="body" idx="13" hasCustomPrompt="1"/>
          </p:nvPr>
        </p:nvSpPr>
        <p:spPr>
          <a:xfrm>
            <a:off x="839791" y="1788836"/>
            <a:ext cx="3774252"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15" name="Content Placeholder 3">
            <a:extLst>
              <a:ext uri="{FF2B5EF4-FFF2-40B4-BE49-F238E27FC236}">
                <a16:creationId xmlns:a16="http://schemas.microsoft.com/office/drawing/2014/main" id="{11A637C5-77C3-7786-1606-6D48014189E4}"/>
              </a:ext>
            </a:extLst>
          </p:cNvPr>
          <p:cNvSpPr>
            <a:spLocks noGrp="1"/>
          </p:cNvSpPr>
          <p:nvPr>
            <p:ph sz="half" idx="14"/>
          </p:nvPr>
        </p:nvSpPr>
        <p:spPr>
          <a:xfrm>
            <a:off x="839791" y="2671765"/>
            <a:ext cx="3774252"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4" name="Straight Connector 3">
            <a:extLst>
              <a:ext uri="{FF2B5EF4-FFF2-40B4-BE49-F238E27FC236}">
                <a16:creationId xmlns:a16="http://schemas.microsoft.com/office/drawing/2014/main" id="{6F7B8443-066A-B3AC-6588-1E4D278ED077}"/>
              </a:ext>
            </a:extLst>
          </p:cNvPr>
          <p:cNvCxnSpPr>
            <a:cxnSpLocks/>
          </p:cNvCxnSpPr>
          <p:nvPr userDrawn="1"/>
        </p:nvCxnSpPr>
        <p:spPr>
          <a:xfrm>
            <a:off x="4896196" y="365125"/>
            <a:ext cx="0" cy="5824541"/>
          </a:xfrm>
          <a:prstGeom prst="line">
            <a:avLst/>
          </a:prstGeom>
          <a:ln w="44450">
            <a:solidFill>
              <a:srgbClr val="08497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2953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5176435" y="759417"/>
            <a:ext cx="6151199" cy="541754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pPr/>
              <a:t>‹#›</a:t>
            </a:fld>
            <a:r>
              <a:rPr lang="en-AU" dirty="0"/>
              <a:t> </a:t>
            </a:r>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43525B15-C228-4C43-A02B-06F22687700F}"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90" y="365129"/>
            <a:ext cx="3774252" cy="1325563"/>
          </a:xfrm>
        </p:spPr>
        <p:txBody>
          <a:bodyPr/>
          <a:lstStyle>
            <a:lvl1pPr>
              <a:defRPr>
                <a:solidFill>
                  <a:srgbClr val="084975"/>
                </a:solidFill>
              </a:defRPr>
            </a:lvl1pPr>
          </a:lstStyle>
          <a:p>
            <a:r>
              <a:rPr lang="en-US" dirty="0"/>
              <a:t>Slide heading</a:t>
            </a:r>
            <a:endParaRPr lang="en-AU" dirty="0"/>
          </a:p>
        </p:txBody>
      </p:sp>
      <p:sp>
        <p:nvSpPr>
          <p:cNvPr id="15" name="Content Placeholder 3">
            <a:extLst>
              <a:ext uri="{FF2B5EF4-FFF2-40B4-BE49-F238E27FC236}">
                <a16:creationId xmlns:a16="http://schemas.microsoft.com/office/drawing/2014/main" id="{11A637C5-77C3-7786-1606-6D48014189E4}"/>
              </a:ext>
            </a:extLst>
          </p:cNvPr>
          <p:cNvSpPr>
            <a:spLocks noGrp="1"/>
          </p:cNvSpPr>
          <p:nvPr>
            <p:ph sz="half" idx="14"/>
          </p:nvPr>
        </p:nvSpPr>
        <p:spPr>
          <a:xfrm>
            <a:off x="839791" y="1929009"/>
            <a:ext cx="3774252" cy="4260654"/>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4" name="Straight Connector 3">
            <a:extLst>
              <a:ext uri="{FF2B5EF4-FFF2-40B4-BE49-F238E27FC236}">
                <a16:creationId xmlns:a16="http://schemas.microsoft.com/office/drawing/2014/main" id="{6F7B8443-066A-B3AC-6588-1E4D278ED077}"/>
              </a:ext>
            </a:extLst>
          </p:cNvPr>
          <p:cNvCxnSpPr>
            <a:cxnSpLocks/>
          </p:cNvCxnSpPr>
          <p:nvPr userDrawn="1"/>
        </p:nvCxnSpPr>
        <p:spPr>
          <a:xfrm>
            <a:off x="4896196" y="365125"/>
            <a:ext cx="0" cy="5824538"/>
          </a:xfrm>
          <a:prstGeom prst="line">
            <a:avLst/>
          </a:prstGeom>
          <a:ln w="44450">
            <a:solidFill>
              <a:srgbClr val="08497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5174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6992985" y="963723"/>
            <a:ext cx="4334649" cy="221020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t>‹#›</a:t>
            </a:fld>
            <a:endParaRPr lang="en-AU"/>
          </a:p>
        </p:txBody>
      </p:sp>
      <p:pic>
        <p:nvPicPr>
          <p:cNvPr id="8" name="Graphic 7">
            <a:extLst>
              <a:ext uri="{FF2B5EF4-FFF2-40B4-BE49-F238E27FC236}">
                <a16:creationId xmlns:a16="http://schemas.microsoft.com/office/drawing/2014/main" id="{F7EC9174-60A2-18D5-7100-9026754DEF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3855" y="0"/>
            <a:ext cx="3335198" cy="6858000"/>
          </a:xfrm>
          <a:prstGeom prst="rect">
            <a:avLst/>
          </a:prstGeom>
        </p:spPr>
      </p:pic>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002C5795-0C62-4CA6-9655-E1714C3D79A0}"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88" y="963723"/>
            <a:ext cx="2643640" cy="3118820"/>
          </a:xfrm>
        </p:spPr>
        <p:txBody>
          <a:bodyPr anchor="b"/>
          <a:lstStyle>
            <a:lvl1pPr>
              <a:defRPr>
                <a:solidFill>
                  <a:srgbClr val="084975"/>
                </a:solidFill>
              </a:defRPr>
            </a:lvl1pPr>
          </a:lstStyle>
          <a:p>
            <a:r>
              <a:rPr lang="en-US" dirty="0"/>
              <a:t>Slide heading</a:t>
            </a:r>
            <a:endParaRPr lang="en-AU" dirty="0"/>
          </a:p>
        </p:txBody>
      </p:sp>
      <p:sp>
        <p:nvSpPr>
          <p:cNvPr id="14" name="Text Placeholder 2">
            <a:extLst>
              <a:ext uri="{FF2B5EF4-FFF2-40B4-BE49-F238E27FC236}">
                <a16:creationId xmlns:a16="http://schemas.microsoft.com/office/drawing/2014/main" id="{C4662D01-F6E7-E999-6EE1-8FDABB9CB486}"/>
              </a:ext>
            </a:extLst>
          </p:cNvPr>
          <p:cNvSpPr>
            <a:spLocks noGrp="1"/>
          </p:cNvSpPr>
          <p:nvPr>
            <p:ph type="body" idx="13" hasCustomPrompt="1"/>
          </p:nvPr>
        </p:nvSpPr>
        <p:spPr>
          <a:xfrm>
            <a:off x="839789" y="4249380"/>
            <a:ext cx="2643640" cy="1302337"/>
          </a:xfrm>
        </p:spPr>
        <p:txBody>
          <a:bodyPr anchor="t">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 name="Content Placeholder 2">
            <a:extLst>
              <a:ext uri="{FF2B5EF4-FFF2-40B4-BE49-F238E27FC236}">
                <a16:creationId xmlns:a16="http://schemas.microsoft.com/office/drawing/2014/main" id="{53508F71-3283-72DD-EE2B-814C9EC901C6}"/>
              </a:ext>
            </a:extLst>
          </p:cNvPr>
          <p:cNvSpPr>
            <a:spLocks noGrp="1"/>
          </p:cNvSpPr>
          <p:nvPr>
            <p:ph idx="15" hasCustomPrompt="1"/>
          </p:nvPr>
        </p:nvSpPr>
        <p:spPr>
          <a:xfrm>
            <a:off x="6992984" y="3429000"/>
            <a:ext cx="4334649" cy="221020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Picture Placeholder 4">
            <a:extLst>
              <a:ext uri="{FF2B5EF4-FFF2-40B4-BE49-F238E27FC236}">
                <a16:creationId xmlns:a16="http://schemas.microsoft.com/office/drawing/2014/main" id="{24B55C9F-2D45-25D2-5582-02CD920A9114}"/>
              </a:ext>
            </a:extLst>
          </p:cNvPr>
          <p:cNvSpPr>
            <a:spLocks noGrp="1"/>
          </p:cNvSpPr>
          <p:nvPr>
            <p:ph type="pic" sz="quarter" idx="16"/>
          </p:nvPr>
        </p:nvSpPr>
        <p:spPr>
          <a:xfrm>
            <a:off x="3683728" y="963723"/>
            <a:ext cx="3117851" cy="4675483"/>
          </a:xfrm>
        </p:spPr>
        <p:txBody>
          <a:bodyPr anchor="ctr"/>
          <a:lstStyle>
            <a:lvl1pPr marL="0" indent="0" algn="ctr">
              <a:buNone/>
              <a:defRPr/>
            </a:lvl1pPr>
          </a:lstStyle>
          <a:p>
            <a:r>
              <a:rPr lang="en-US"/>
              <a:t>Click icon to add picture</a:t>
            </a:r>
            <a:endParaRPr lang="en-AU" dirty="0"/>
          </a:p>
        </p:txBody>
      </p:sp>
    </p:spTree>
    <p:extLst>
      <p:ext uri="{BB962C8B-B14F-4D97-AF65-F5344CB8AC3E}">
        <p14:creationId xmlns:p14="http://schemas.microsoft.com/office/powerpoint/2010/main" val="178343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CBB8F-4FF0-1194-E428-596BE0A3ECAE}"/>
              </a:ext>
            </a:extLst>
          </p:cNvPr>
          <p:cNvSpPr>
            <a:spLocks noGrp="1"/>
          </p:cNvSpPr>
          <p:nvPr>
            <p:ph type="title" hasCustomPrompt="1"/>
          </p:nvPr>
        </p:nvSpPr>
        <p:spPr>
          <a:xfrm>
            <a:off x="839790" y="365129"/>
            <a:ext cx="10515600" cy="1325563"/>
          </a:xfrm>
        </p:spPr>
        <p:txBody>
          <a:bodyPr/>
          <a:lstStyle>
            <a:lvl1pPr>
              <a:defRPr>
                <a:solidFill>
                  <a:srgbClr val="084975"/>
                </a:solidFill>
              </a:defRPr>
            </a:lvl1pPr>
          </a:lstStyle>
          <a:p>
            <a:r>
              <a:rPr lang="en-US" dirty="0"/>
              <a:t>Slide heading</a:t>
            </a:r>
            <a:endParaRPr lang="en-AU" dirty="0"/>
          </a:p>
        </p:txBody>
      </p:sp>
      <p:sp>
        <p:nvSpPr>
          <p:cNvPr id="3" name="Text Placeholder 2">
            <a:extLst>
              <a:ext uri="{FF2B5EF4-FFF2-40B4-BE49-F238E27FC236}">
                <a16:creationId xmlns:a16="http://schemas.microsoft.com/office/drawing/2014/main" id="{19DF0BDF-5E68-28E8-3F63-69E7245681C8}"/>
              </a:ext>
            </a:extLst>
          </p:cNvPr>
          <p:cNvSpPr>
            <a:spLocks noGrp="1"/>
          </p:cNvSpPr>
          <p:nvPr>
            <p:ph type="body" idx="1" hasCustomPrompt="1"/>
          </p:nvPr>
        </p:nvSpPr>
        <p:spPr>
          <a:xfrm>
            <a:off x="839791" y="1788836"/>
            <a:ext cx="3774252"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4" name="Content Placeholder 3">
            <a:extLst>
              <a:ext uri="{FF2B5EF4-FFF2-40B4-BE49-F238E27FC236}">
                <a16:creationId xmlns:a16="http://schemas.microsoft.com/office/drawing/2014/main" id="{304D50EB-F42F-E91F-07E4-4ECCE2073E97}"/>
              </a:ext>
            </a:extLst>
          </p:cNvPr>
          <p:cNvSpPr>
            <a:spLocks noGrp="1"/>
          </p:cNvSpPr>
          <p:nvPr>
            <p:ph sz="half" idx="2"/>
          </p:nvPr>
        </p:nvSpPr>
        <p:spPr>
          <a:xfrm>
            <a:off x="839791" y="2671765"/>
            <a:ext cx="3774252"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ext Placeholder 4">
            <a:extLst>
              <a:ext uri="{FF2B5EF4-FFF2-40B4-BE49-F238E27FC236}">
                <a16:creationId xmlns:a16="http://schemas.microsoft.com/office/drawing/2014/main" id="{65C012E8-6BB4-B642-B139-FEC098F468DE}"/>
              </a:ext>
            </a:extLst>
          </p:cNvPr>
          <p:cNvSpPr>
            <a:spLocks noGrp="1"/>
          </p:cNvSpPr>
          <p:nvPr>
            <p:ph type="body" sz="quarter" idx="3" hasCustomPrompt="1"/>
          </p:nvPr>
        </p:nvSpPr>
        <p:spPr>
          <a:xfrm>
            <a:off x="5244663" y="1764505"/>
            <a:ext cx="6110727" cy="823912"/>
          </a:xfrm>
        </p:spPr>
        <p:txBody>
          <a:bodyPr anchor="b">
            <a:no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6" name="Content Placeholder 5">
            <a:extLst>
              <a:ext uri="{FF2B5EF4-FFF2-40B4-BE49-F238E27FC236}">
                <a16:creationId xmlns:a16="http://schemas.microsoft.com/office/drawing/2014/main" id="{CCC18CE5-76D8-EECB-2DC5-C5D7A89DDE0D}"/>
              </a:ext>
            </a:extLst>
          </p:cNvPr>
          <p:cNvSpPr>
            <a:spLocks noGrp="1"/>
          </p:cNvSpPr>
          <p:nvPr>
            <p:ph sz="quarter" idx="4" hasCustomPrompt="1"/>
          </p:nvPr>
        </p:nvSpPr>
        <p:spPr>
          <a:xfrm>
            <a:off x="5244663" y="2671761"/>
            <a:ext cx="6110727" cy="3517902"/>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6">
            <a:extLst>
              <a:ext uri="{FF2B5EF4-FFF2-40B4-BE49-F238E27FC236}">
                <a16:creationId xmlns:a16="http://schemas.microsoft.com/office/drawing/2014/main" id="{E648DDC9-1777-0EFF-BCB8-44BF9365C51A}"/>
              </a:ext>
            </a:extLst>
          </p:cNvPr>
          <p:cNvSpPr>
            <a:spLocks noGrp="1"/>
          </p:cNvSpPr>
          <p:nvPr>
            <p:ph type="dt" sz="half" idx="10"/>
          </p:nvPr>
        </p:nvSpPr>
        <p:spPr/>
        <p:txBody>
          <a:bodyPr/>
          <a:lstStyle>
            <a:lvl1pPr>
              <a:defRPr>
                <a:solidFill>
                  <a:srgbClr val="002E45"/>
                </a:solidFill>
              </a:defRPr>
            </a:lvl1pPr>
          </a:lstStyle>
          <a:p>
            <a:fld id="{949A86C4-3476-43BE-BF53-59BA601A3983}" type="datetime1">
              <a:rPr lang="en-AU" smtClean="0"/>
              <a:pPr/>
              <a:t>22/04/2026</a:t>
            </a:fld>
            <a:endParaRPr lang="en-AU" dirty="0"/>
          </a:p>
        </p:txBody>
      </p:sp>
      <p:sp>
        <p:nvSpPr>
          <p:cNvPr id="9" name="Slide Number Placeholder 8">
            <a:extLst>
              <a:ext uri="{FF2B5EF4-FFF2-40B4-BE49-F238E27FC236}">
                <a16:creationId xmlns:a16="http://schemas.microsoft.com/office/drawing/2014/main" id="{87F64730-3AB8-2B6D-3E16-018A2E32042B}"/>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4" name="Footer Placeholder 4">
            <a:extLst>
              <a:ext uri="{FF2B5EF4-FFF2-40B4-BE49-F238E27FC236}">
                <a16:creationId xmlns:a16="http://schemas.microsoft.com/office/drawing/2014/main" id="{4BF0C82B-DBB2-67B2-BF87-017ADB25E534}"/>
              </a:ext>
            </a:extLst>
          </p:cNvPr>
          <p:cNvSpPr>
            <a:spLocks noGrp="1"/>
          </p:cNvSpPr>
          <p:nvPr>
            <p:ph type="ftr" sz="quarter" idx="1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Tree>
    <p:extLst>
      <p:ext uri="{BB962C8B-B14F-4D97-AF65-F5344CB8AC3E}">
        <p14:creationId xmlns:p14="http://schemas.microsoft.com/office/powerpoint/2010/main" val="1777382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A Regi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56BB06-551E-CB3D-4D4C-5CF7770460E2}"/>
              </a:ext>
            </a:extLst>
          </p:cNvPr>
          <p:cNvSpPr/>
          <p:nvPr userDrawn="1"/>
        </p:nvSpPr>
        <p:spPr>
          <a:xfrm>
            <a:off x="-1" y="2059"/>
            <a:ext cx="12192000"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pic>
        <p:nvPicPr>
          <p:cNvPr id="8" name="Graphic 7">
            <a:extLst>
              <a:ext uri="{FF2B5EF4-FFF2-40B4-BE49-F238E27FC236}">
                <a16:creationId xmlns:a16="http://schemas.microsoft.com/office/drawing/2014/main" id="{4A9DA976-6474-CECA-0280-72ADECC2BF4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2" name="Title 1">
            <a:extLst>
              <a:ext uri="{FF2B5EF4-FFF2-40B4-BE49-F238E27FC236}">
                <a16:creationId xmlns:a16="http://schemas.microsoft.com/office/drawing/2014/main" id="{AAECBB8F-4FF0-1194-E428-596BE0A3ECAE}"/>
              </a:ext>
            </a:extLst>
          </p:cNvPr>
          <p:cNvSpPr>
            <a:spLocks noGrp="1"/>
          </p:cNvSpPr>
          <p:nvPr>
            <p:ph type="title" hasCustomPrompt="1"/>
          </p:nvPr>
        </p:nvSpPr>
        <p:spPr>
          <a:xfrm>
            <a:off x="5124677" y="365129"/>
            <a:ext cx="6094704" cy="1325563"/>
          </a:xfrm>
        </p:spPr>
        <p:txBody>
          <a:bodyPr/>
          <a:lstStyle>
            <a:lvl1pPr>
              <a:defRPr>
                <a:solidFill>
                  <a:srgbClr val="084975"/>
                </a:solidFill>
              </a:defRPr>
            </a:lvl1pPr>
          </a:lstStyle>
          <a:p>
            <a:r>
              <a:rPr lang="en-US" dirty="0"/>
              <a:t>Slide heading</a:t>
            </a:r>
            <a:endParaRPr lang="en-AU" dirty="0"/>
          </a:p>
        </p:txBody>
      </p:sp>
      <p:sp>
        <p:nvSpPr>
          <p:cNvPr id="3" name="Text Placeholder 2">
            <a:extLst>
              <a:ext uri="{FF2B5EF4-FFF2-40B4-BE49-F238E27FC236}">
                <a16:creationId xmlns:a16="http://schemas.microsoft.com/office/drawing/2014/main" id="{19DF0BDF-5E68-28E8-3F63-69E7245681C8}"/>
              </a:ext>
            </a:extLst>
          </p:cNvPr>
          <p:cNvSpPr>
            <a:spLocks noGrp="1"/>
          </p:cNvSpPr>
          <p:nvPr>
            <p:ph type="body" idx="1" hasCustomPrompt="1"/>
          </p:nvPr>
        </p:nvSpPr>
        <p:spPr>
          <a:xfrm>
            <a:off x="5124678" y="1788836"/>
            <a:ext cx="6094704"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4" name="Content Placeholder 3">
            <a:extLst>
              <a:ext uri="{FF2B5EF4-FFF2-40B4-BE49-F238E27FC236}">
                <a16:creationId xmlns:a16="http://schemas.microsoft.com/office/drawing/2014/main" id="{304D50EB-F42F-E91F-07E4-4ECCE2073E97}"/>
              </a:ext>
            </a:extLst>
          </p:cNvPr>
          <p:cNvSpPr>
            <a:spLocks noGrp="1"/>
          </p:cNvSpPr>
          <p:nvPr>
            <p:ph sz="half" idx="2"/>
          </p:nvPr>
        </p:nvSpPr>
        <p:spPr>
          <a:xfrm>
            <a:off x="5124678" y="2671765"/>
            <a:ext cx="6094704"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Date Placeholder 6">
            <a:extLst>
              <a:ext uri="{FF2B5EF4-FFF2-40B4-BE49-F238E27FC236}">
                <a16:creationId xmlns:a16="http://schemas.microsoft.com/office/drawing/2014/main" id="{E648DDC9-1777-0EFF-BCB8-44BF9365C51A}"/>
              </a:ext>
            </a:extLst>
          </p:cNvPr>
          <p:cNvSpPr>
            <a:spLocks noGrp="1"/>
          </p:cNvSpPr>
          <p:nvPr>
            <p:ph type="dt" sz="half" idx="10"/>
          </p:nvPr>
        </p:nvSpPr>
        <p:spPr/>
        <p:txBody>
          <a:bodyPr/>
          <a:lstStyle>
            <a:lvl1pPr>
              <a:defRPr>
                <a:solidFill>
                  <a:srgbClr val="002E45"/>
                </a:solidFill>
              </a:defRPr>
            </a:lvl1pPr>
          </a:lstStyle>
          <a:p>
            <a:fld id="{949A86C4-3476-43BE-BF53-59BA601A3983}" type="datetime1">
              <a:rPr lang="en-AU" smtClean="0"/>
              <a:pPr/>
              <a:t>22/04/2026</a:t>
            </a:fld>
            <a:endParaRPr lang="en-AU" dirty="0"/>
          </a:p>
        </p:txBody>
      </p:sp>
      <p:sp>
        <p:nvSpPr>
          <p:cNvPr id="9" name="Slide Number Placeholder 8">
            <a:extLst>
              <a:ext uri="{FF2B5EF4-FFF2-40B4-BE49-F238E27FC236}">
                <a16:creationId xmlns:a16="http://schemas.microsoft.com/office/drawing/2014/main" id="{87F64730-3AB8-2B6D-3E16-018A2E32042B}"/>
              </a:ext>
            </a:extLst>
          </p:cNvPr>
          <p:cNvSpPr>
            <a:spLocks noGrp="1"/>
          </p:cNvSpPr>
          <p:nvPr>
            <p:ph type="sldNum" sz="quarter" idx="12"/>
          </p:nvPr>
        </p:nvSpPr>
        <p:spPr/>
        <p:txBody>
          <a:bodyPr/>
          <a:lstStyle/>
          <a:p>
            <a:fld id="{E6DC0540-2AD0-49E8-AEF5-9973087C06F1}" type="slidenum">
              <a:rPr lang="en-AU" smtClean="0"/>
              <a:t>‹#›</a:t>
            </a:fld>
            <a:endParaRPr lang="en-AU"/>
          </a:p>
        </p:txBody>
      </p:sp>
      <p:pic>
        <p:nvPicPr>
          <p:cNvPr id="18" name="Graphic 17">
            <a:extLst>
              <a:ext uri="{FF2B5EF4-FFF2-40B4-BE49-F238E27FC236}">
                <a16:creationId xmlns:a16="http://schemas.microsoft.com/office/drawing/2014/main" id="{166F7DC6-B8AA-25B6-E374-2D804CDA291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 y="0"/>
            <a:ext cx="3898012" cy="6858000"/>
          </a:xfrm>
          <a:prstGeom prst="rect">
            <a:avLst/>
          </a:prstGeom>
        </p:spPr>
      </p:pic>
      <p:sp>
        <p:nvSpPr>
          <p:cNvPr id="14" name="Footer Placeholder 4">
            <a:extLst>
              <a:ext uri="{FF2B5EF4-FFF2-40B4-BE49-F238E27FC236}">
                <a16:creationId xmlns:a16="http://schemas.microsoft.com/office/drawing/2014/main" id="{4BF0C82B-DBB2-67B2-BF87-017ADB25E534}"/>
              </a:ext>
            </a:extLst>
          </p:cNvPr>
          <p:cNvSpPr>
            <a:spLocks noGrp="1"/>
          </p:cNvSpPr>
          <p:nvPr>
            <p:ph type="ftr" sz="quarter" idx="1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pic>
        <p:nvPicPr>
          <p:cNvPr id="6" name="Picture 5">
            <a:extLst>
              <a:ext uri="{FF2B5EF4-FFF2-40B4-BE49-F238E27FC236}">
                <a16:creationId xmlns:a16="http://schemas.microsoft.com/office/drawing/2014/main" id="{698592C7-97A4-014D-3748-2512EACB4238}"/>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520059" y="657228"/>
            <a:ext cx="4084559" cy="5519734"/>
          </a:xfrm>
          <a:prstGeom prst="rect">
            <a:avLst/>
          </a:prstGeom>
        </p:spPr>
      </p:pic>
      <p:pic>
        <p:nvPicPr>
          <p:cNvPr id="11" name="Picture 10">
            <a:extLst>
              <a:ext uri="{FF2B5EF4-FFF2-40B4-BE49-F238E27FC236}">
                <a16:creationId xmlns:a16="http://schemas.microsoft.com/office/drawing/2014/main" id="{80877B97-64C9-4640-1DE8-89F12C7E450A}"/>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9932573" y="6222135"/>
            <a:ext cx="1470856" cy="515608"/>
          </a:xfrm>
          <a:prstGeom prst="rect">
            <a:avLst/>
          </a:prstGeom>
        </p:spPr>
      </p:pic>
    </p:spTree>
    <p:extLst>
      <p:ext uri="{BB962C8B-B14F-4D97-AF65-F5344CB8AC3E}">
        <p14:creationId xmlns:p14="http://schemas.microsoft.com/office/powerpoint/2010/main" val="528931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Pictures and Text">
    <p:spTree>
      <p:nvGrpSpPr>
        <p:cNvPr id="1" name=""/>
        <p:cNvGrpSpPr/>
        <p:nvPr/>
      </p:nvGrpSpPr>
      <p:grpSpPr>
        <a:xfrm>
          <a:off x="0" y="0"/>
          <a:ext cx="0" cy="0"/>
          <a:chOff x="0" y="0"/>
          <a:chExt cx="0" cy="0"/>
        </a:xfrm>
      </p:grpSpPr>
      <p:pic>
        <p:nvPicPr>
          <p:cNvPr id="19" name="Graphic 18">
            <a:extLst>
              <a:ext uri="{FF2B5EF4-FFF2-40B4-BE49-F238E27FC236}">
                <a16:creationId xmlns:a16="http://schemas.microsoft.com/office/drawing/2014/main" id="{BCF7CA88-9497-2B11-553C-FD9DADC03C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12893" y="0"/>
            <a:ext cx="3898012" cy="6858000"/>
          </a:xfrm>
          <a:prstGeom prst="rect">
            <a:avLst/>
          </a:prstGeom>
        </p:spPr>
      </p:pic>
      <p:sp>
        <p:nvSpPr>
          <p:cNvPr id="3" name="Date Placeholder 2">
            <a:extLst>
              <a:ext uri="{FF2B5EF4-FFF2-40B4-BE49-F238E27FC236}">
                <a16:creationId xmlns:a16="http://schemas.microsoft.com/office/drawing/2014/main" id="{478DE7AA-5F49-8929-67B3-1ABB0262FCCE}"/>
              </a:ext>
            </a:extLst>
          </p:cNvPr>
          <p:cNvSpPr>
            <a:spLocks noGrp="1"/>
          </p:cNvSpPr>
          <p:nvPr>
            <p:ph type="dt" sz="half" idx="10"/>
          </p:nvPr>
        </p:nvSpPr>
        <p:spPr/>
        <p:txBody>
          <a:bodyPr/>
          <a:lstStyle/>
          <a:p>
            <a:fld id="{DFB2553D-52C4-4D9D-A053-5BA988381885}" type="datetime1">
              <a:rPr lang="en-AU" smtClean="0"/>
              <a:t>22/04/2026</a:t>
            </a:fld>
            <a:endParaRPr lang="en-AU" dirty="0"/>
          </a:p>
        </p:txBody>
      </p:sp>
      <p:pic>
        <p:nvPicPr>
          <p:cNvPr id="7" name="Graphic 6">
            <a:extLst>
              <a:ext uri="{FF2B5EF4-FFF2-40B4-BE49-F238E27FC236}">
                <a16:creationId xmlns:a16="http://schemas.microsoft.com/office/drawing/2014/main" id="{235F3CFE-D883-7310-3CF7-3AD8142757B5}"/>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669886" y="6176967"/>
            <a:ext cx="369716" cy="579221"/>
          </a:xfrm>
          <a:prstGeom prst="rect">
            <a:avLst/>
          </a:prstGeom>
        </p:spPr>
      </p:pic>
      <p:sp>
        <p:nvSpPr>
          <p:cNvPr id="4" name="Footer Placeholder 3">
            <a:extLst>
              <a:ext uri="{FF2B5EF4-FFF2-40B4-BE49-F238E27FC236}">
                <a16:creationId xmlns:a16="http://schemas.microsoft.com/office/drawing/2014/main" id="{0089C37E-71DD-6A34-FD83-969C198E2C0A}"/>
              </a:ext>
            </a:extLst>
          </p:cNvPr>
          <p:cNvSpPr>
            <a:spLocks noGrp="1"/>
          </p:cNvSpPr>
          <p:nvPr>
            <p:ph type="ftr" sz="quarter" idx="11"/>
          </p:nvPr>
        </p:nvSpPr>
        <p:spPr/>
        <p:txBody>
          <a:bodyPr/>
          <a:lstStyle/>
          <a:p>
            <a:r>
              <a:rPr lang="en-AU"/>
              <a:t>Footer or presentation title</a:t>
            </a:r>
            <a:endParaRPr lang="en-AU" dirty="0"/>
          </a:p>
        </p:txBody>
      </p:sp>
      <p:sp>
        <p:nvSpPr>
          <p:cNvPr id="5" name="Slide Number Placeholder 4">
            <a:extLst>
              <a:ext uri="{FF2B5EF4-FFF2-40B4-BE49-F238E27FC236}">
                <a16:creationId xmlns:a16="http://schemas.microsoft.com/office/drawing/2014/main" id="{22F6FDC7-9501-F71E-701D-4C51F2D12095}"/>
              </a:ext>
            </a:extLst>
          </p:cNvPr>
          <p:cNvSpPr>
            <a:spLocks noGrp="1"/>
          </p:cNvSpPr>
          <p:nvPr>
            <p:ph type="sldNum" sz="quarter" idx="12"/>
          </p:nvPr>
        </p:nvSpPr>
        <p:spPr/>
        <p:txBody>
          <a:bodyPr/>
          <a:lstStyle/>
          <a:p>
            <a:fld id="{E6DC0540-2AD0-49E8-AEF5-9973087C06F1}" type="slidenum">
              <a:rPr lang="en-AU" smtClean="0"/>
              <a:pPr/>
              <a:t>‹#›</a:t>
            </a:fld>
            <a:endParaRPr lang="en-AU" dirty="0"/>
          </a:p>
        </p:txBody>
      </p:sp>
      <p:sp>
        <p:nvSpPr>
          <p:cNvPr id="13" name="Text Placeholder 12">
            <a:extLst>
              <a:ext uri="{FF2B5EF4-FFF2-40B4-BE49-F238E27FC236}">
                <a16:creationId xmlns:a16="http://schemas.microsoft.com/office/drawing/2014/main" id="{8061AABE-3577-7038-75C3-CFFD01A24979}"/>
              </a:ext>
            </a:extLst>
          </p:cNvPr>
          <p:cNvSpPr>
            <a:spLocks noGrp="1"/>
          </p:cNvSpPr>
          <p:nvPr>
            <p:ph type="body" sz="quarter" idx="16"/>
          </p:nvPr>
        </p:nvSpPr>
        <p:spPr>
          <a:xfrm>
            <a:off x="1022728" y="4816475"/>
            <a:ext cx="3067413" cy="1360488"/>
          </a:xfrm>
        </p:spPr>
        <p:txBody>
          <a:bodyPr>
            <a:normAutofit/>
          </a:bodyPr>
          <a:lstStyle>
            <a:lvl1pPr marL="0" indent="0" algn="ctr">
              <a:buNone/>
              <a:defRPr sz="1800"/>
            </a:lvl1pPr>
          </a:lstStyle>
          <a:p>
            <a:pPr lvl="0"/>
            <a:r>
              <a:rPr lang="en-US"/>
              <a:t>Click to edit Master text styles</a:t>
            </a:r>
          </a:p>
        </p:txBody>
      </p:sp>
      <p:sp>
        <p:nvSpPr>
          <p:cNvPr id="22" name="Text Placeholder 12">
            <a:extLst>
              <a:ext uri="{FF2B5EF4-FFF2-40B4-BE49-F238E27FC236}">
                <a16:creationId xmlns:a16="http://schemas.microsoft.com/office/drawing/2014/main" id="{27A63556-2D61-5E68-7D88-CE029D232042}"/>
              </a:ext>
            </a:extLst>
          </p:cNvPr>
          <p:cNvSpPr>
            <a:spLocks noGrp="1"/>
          </p:cNvSpPr>
          <p:nvPr>
            <p:ph type="body" sz="quarter" idx="21"/>
          </p:nvPr>
        </p:nvSpPr>
        <p:spPr>
          <a:xfrm>
            <a:off x="4478264" y="4812349"/>
            <a:ext cx="3067413" cy="1360488"/>
          </a:xfrm>
        </p:spPr>
        <p:txBody>
          <a:bodyPr>
            <a:normAutofit/>
          </a:bodyPr>
          <a:lstStyle>
            <a:lvl1pPr marL="0" indent="0" algn="ctr">
              <a:buNone/>
              <a:defRPr sz="1800"/>
            </a:lvl1pPr>
          </a:lstStyle>
          <a:p>
            <a:pPr lvl="0"/>
            <a:r>
              <a:rPr lang="en-US"/>
              <a:t>Click to edit Master text styles</a:t>
            </a:r>
          </a:p>
        </p:txBody>
      </p:sp>
      <p:sp>
        <p:nvSpPr>
          <p:cNvPr id="23" name="Text Placeholder 12">
            <a:extLst>
              <a:ext uri="{FF2B5EF4-FFF2-40B4-BE49-F238E27FC236}">
                <a16:creationId xmlns:a16="http://schemas.microsoft.com/office/drawing/2014/main" id="{8DB178FB-D369-D6AC-D1DF-3654CF97A4A0}"/>
              </a:ext>
            </a:extLst>
          </p:cNvPr>
          <p:cNvSpPr>
            <a:spLocks noGrp="1"/>
          </p:cNvSpPr>
          <p:nvPr>
            <p:ph type="body" sz="quarter" idx="22"/>
          </p:nvPr>
        </p:nvSpPr>
        <p:spPr>
          <a:xfrm>
            <a:off x="7936268" y="4819902"/>
            <a:ext cx="3067413" cy="1360488"/>
          </a:xfrm>
        </p:spPr>
        <p:txBody>
          <a:bodyPr>
            <a:normAutofit/>
          </a:bodyPr>
          <a:lstStyle>
            <a:lvl1pPr marL="0" indent="0" algn="ctr">
              <a:buNone/>
              <a:defRPr sz="1800"/>
            </a:lvl1pPr>
          </a:lstStyle>
          <a:p>
            <a:pPr lvl="0"/>
            <a:r>
              <a:rPr lang="en-US"/>
              <a:t>Click to edit Master text styles</a:t>
            </a:r>
          </a:p>
        </p:txBody>
      </p:sp>
      <p:sp>
        <p:nvSpPr>
          <p:cNvPr id="24" name="Text Placeholder 31">
            <a:extLst>
              <a:ext uri="{FF2B5EF4-FFF2-40B4-BE49-F238E27FC236}">
                <a16:creationId xmlns:a16="http://schemas.microsoft.com/office/drawing/2014/main" id="{00828279-8EED-C6BF-99C3-9884007A8C74}"/>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8" name="Picture Placeholder 7">
            <a:extLst>
              <a:ext uri="{FF2B5EF4-FFF2-40B4-BE49-F238E27FC236}">
                <a16:creationId xmlns:a16="http://schemas.microsoft.com/office/drawing/2014/main" id="{32A32BCB-1C59-19BE-89CA-2919B3A9ED81}"/>
              </a:ext>
            </a:extLst>
          </p:cNvPr>
          <p:cNvSpPr>
            <a:spLocks noGrp="1"/>
          </p:cNvSpPr>
          <p:nvPr>
            <p:ph type="pic" sz="quarter" idx="33"/>
          </p:nvPr>
        </p:nvSpPr>
        <p:spPr>
          <a:xfrm>
            <a:off x="4497028" y="1819748"/>
            <a:ext cx="3029885" cy="2691706"/>
          </a:xfrm>
          <a:ln w="120650">
            <a:noFill/>
            <a:miter lim="800000"/>
          </a:ln>
        </p:spPr>
        <p:txBody>
          <a:bodyPr anchor="ctr"/>
          <a:lstStyle>
            <a:lvl1pPr marL="0" indent="0" algn="ctr">
              <a:buNone/>
              <a:defRPr>
                <a:solidFill>
                  <a:srgbClr val="084975"/>
                </a:solidFill>
              </a:defRPr>
            </a:lvl1pPr>
          </a:lstStyle>
          <a:p>
            <a:r>
              <a:rPr lang="en-US"/>
              <a:t>Click icon to add picture</a:t>
            </a:r>
            <a:endParaRPr lang="en-AU" dirty="0"/>
          </a:p>
        </p:txBody>
      </p:sp>
      <p:sp>
        <p:nvSpPr>
          <p:cNvPr id="9" name="Picture Placeholder 7">
            <a:extLst>
              <a:ext uri="{FF2B5EF4-FFF2-40B4-BE49-F238E27FC236}">
                <a16:creationId xmlns:a16="http://schemas.microsoft.com/office/drawing/2014/main" id="{AB3BFB7E-D251-5D39-632C-0B51AA72E9C5}"/>
              </a:ext>
            </a:extLst>
          </p:cNvPr>
          <p:cNvSpPr>
            <a:spLocks noGrp="1"/>
          </p:cNvSpPr>
          <p:nvPr>
            <p:ph type="pic" sz="quarter" idx="34"/>
          </p:nvPr>
        </p:nvSpPr>
        <p:spPr>
          <a:xfrm>
            <a:off x="7936268" y="1819748"/>
            <a:ext cx="3029885" cy="2691706"/>
          </a:xfrm>
          <a:ln w="120650">
            <a:noFill/>
            <a:miter lim="800000"/>
          </a:ln>
        </p:spPr>
        <p:txBody>
          <a:bodyPr anchor="ctr"/>
          <a:lstStyle>
            <a:lvl1pPr marL="0" indent="0" algn="ctr">
              <a:buNone/>
              <a:defRPr>
                <a:solidFill>
                  <a:srgbClr val="084975"/>
                </a:solidFill>
              </a:defRPr>
            </a:lvl1pPr>
          </a:lstStyle>
          <a:p>
            <a:r>
              <a:rPr lang="en-US"/>
              <a:t>Click icon to add picture</a:t>
            </a:r>
            <a:endParaRPr lang="en-AU" dirty="0"/>
          </a:p>
        </p:txBody>
      </p:sp>
      <p:sp>
        <p:nvSpPr>
          <p:cNvPr id="12" name="Picture Placeholder 7">
            <a:extLst>
              <a:ext uri="{FF2B5EF4-FFF2-40B4-BE49-F238E27FC236}">
                <a16:creationId xmlns:a16="http://schemas.microsoft.com/office/drawing/2014/main" id="{F93AC6ED-9EC5-B0EE-21D0-618B9ABBAF83}"/>
              </a:ext>
            </a:extLst>
          </p:cNvPr>
          <p:cNvSpPr>
            <a:spLocks noGrp="1"/>
          </p:cNvSpPr>
          <p:nvPr>
            <p:ph type="pic" sz="quarter" idx="35"/>
          </p:nvPr>
        </p:nvSpPr>
        <p:spPr>
          <a:xfrm>
            <a:off x="1022728" y="1819748"/>
            <a:ext cx="3029885" cy="2691706"/>
          </a:xfrm>
          <a:ln w="120650">
            <a:noFill/>
            <a:miter lim="800000"/>
          </a:ln>
        </p:spPr>
        <p:txBody>
          <a:bodyPr anchor="ctr"/>
          <a:lstStyle>
            <a:lvl1pPr marL="0" indent="0" algn="ctr">
              <a:buNone/>
              <a:defRPr>
                <a:solidFill>
                  <a:srgbClr val="084975"/>
                </a:solidFill>
              </a:defRPr>
            </a:lvl1pPr>
          </a:lstStyle>
          <a:p>
            <a:r>
              <a:rPr lang="en-US"/>
              <a:t>Click icon to add picture</a:t>
            </a:r>
            <a:endParaRPr lang="en-AU" dirty="0"/>
          </a:p>
        </p:txBody>
      </p:sp>
      <p:pic>
        <p:nvPicPr>
          <p:cNvPr id="11" name="Picture 10">
            <a:extLst>
              <a:ext uri="{FF2B5EF4-FFF2-40B4-BE49-F238E27FC236}">
                <a16:creationId xmlns:a16="http://schemas.microsoft.com/office/drawing/2014/main" id="{CE3A92D7-9F47-9F98-E6E6-6F0DDDA3C44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9932573" y="6222135"/>
            <a:ext cx="1470856" cy="515608"/>
          </a:xfrm>
          <a:prstGeom prst="rect">
            <a:avLst/>
          </a:prstGeom>
        </p:spPr>
      </p:pic>
    </p:spTree>
    <p:extLst>
      <p:ext uri="{BB962C8B-B14F-4D97-AF65-F5344CB8AC3E}">
        <p14:creationId xmlns:p14="http://schemas.microsoft.com/office/powerpoint/2010/main" val="1455111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and 4 Poi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78DE7AA-5F49-8929-67B3-1ABB0262FCCE}"/>
              </a:ext>
            </a:extLst>
          </p:cNvPr>
          <p:cNvSpPr>
            <a:spLocks noGrp="1"/>
          </p:cNvSpPr>
          <p:nvPr>
            <p:ph type="dt" sz="half" idx="10"/>
          </p:nvPr>
        </p:nvSpPr>
        <p:spPr/>
        <p:txBody>
          <a:bodyPr/>
          <a:lstStyle/>
          <a:p>
            <a:fld id="{892E39FA-13CB-4C5C-8A4E-D773DBA59BDB}" type="datetime1">
              <a:rPr lang="en-AU" smtClean="0"/>
              <a:t>22/04/2026</a:t>
            </a:fld>
            <a:endParaRPr lang="en-AU" dirty="0"/>
          </a:p>
        </p:txBody>
      </p:sp>
      <p:sp>
        <p:nvSpPr>
          <p:cNvPr id="4" name="Footer Placeholder 3">
            <a:extLst>
              <a:ext uri="{FF2B5EF4-FFF2-40B4-BE49-F238E27FC236}">
                <a16:creationId xmlns:a16="http://schemas.microsoft.com/office/drawing/2014/main" id="{0089C37E-71DD-6A34-FD83-969C198E2C0A}"/>
              </a:ext>
            </a:extLst>
          </p:cNvPr>
          <p:cNvSpPr>
            <a:spLocks noGrp="1"/>
          </p:cNvSpPr>
          <p:nvPr>
            <p:ph type="ftr" sz="quarter" idx="11"/>
          </p:nvPr>
        </p:nvSpPr>
        <p:spPr/>
        <p:txBody>
          <a:bodyPr/>
          <a:lstStyle/>
          <a:p>
            <a:r>
              <a:rPr lang="en-AU"/>
              <a:t>Footer or presentation title</a:t>
            </a:r>
            <a:endParaRPr lang="en-AU" dirty="0"/>
          </a:p>
        </p:txBody>
      </p:sp>
      <p:sp>
        <p:nvSpPr>
          <p:cNvPr id="5" name="Slide Number Placeholder 4">
            <a:extLst>
              <a:ext uri="{FF2B5EF4-FFF2-40B4-BE49-F238E27FC236}">
                <a16:creationId xmlns:a16="http://schemas.microsoft.com/office/drawing/2014/main" id="{22F6FDC7-9501-F71E-701D-4C51F2D12095}"/>
              </a:ext>
            </a:extLst>
          </p:cNvPr>
          <p:cNvSpPr>
            <a:spLocks noGrp="1"/>
          </p:cNvSpPr>
          <p:nvPr>
            <p:ph type="sldNum" sz="quarter" idx="12"/>
          </p:nvPr>
        </p:nvSpPr>
        <p:spPr/>
        <p:txBody>
          <a:bodyPr/>
          <a:lstStyle/>
          <a:p>
            <a:fld id="{E6DC0540-2AD0-49E8-AEF5-9973087C06F1}" type="slidenum">
              <a:rPr lang="en-AU" smtClean="0"/>
              <a:pPr/>
              <a:t>‹#›</a:t>
            </a:fld>
            <a:endParaRPr lang="en-AU" dirty="0"/>
          </a:p>
        </p:txBody>
      </p:sp>
      <p:sp>
        <p:nvSpPr>
          <p:cNvPr id="9" name="Picture Placeholder 8">
            <a:extLst>
              <a:ext uri="{FF2B5EF4-FFF2-40B4-BE49-F238E27FC236}">
                <a16:creationId xmlns:a16="http://schemas.microsoft.com/office/drawing/2014/main" id="{E9BECA9C-3AEB-1852-77F7-788EAB08DC85}"/>
              </a:ext>
            </a:extLst>
          </p:cNvPr>
          <p:cNvSpPr>
            <a:spLocks noGrp="1"/>
          </p:cNvSpPr>
          <p:nvPr>
            <p:ph type="pic" sz="quarter" idx="13"/>
          </p:nvPr>
        </p:nvSpPr>
        <p:spPr>
          <a:xfrm>
            <a:off x="905692" y="1759134"/>
            <a:ext cx="4206240" cy="4396787"/>
          </a:xfrm>
        </p:spPr>
        <p:txBody>
          <a:bodyPr/>
          <a:lstStyle/>
          <a:p>
            <a:r>
              <a:rPr lang="en-US"/>
              <a:t>Click icon to add picture</a:t>
            </a:r>
            <a:endParaRPr lang="en-AU" dirty="0"/>
          </a:p>
        </p:txBody>
      </p:sp>
      <p:sp>
        <p:nvSpPr>
          <p:cNvPr id="12" name="Text Placeholder 19">
            <a:extLst>
              <a:ext uri="{FF2B5EF4-FFF2-40B4-BE49-F238E27FC236}">
                <a16:creationId xmlns:a16="http://schemas.microsoft.com/office/drawing/2014/main" id="{20D33246-0DBF-19F1-FE1C-FAC7E949E509}"/>
              </a:ext>
            </a:extLst>
          </p:cNvPr>
          <p:cNvSpPr>
            <a:spLocks noGrp="1"/>
          </p:cNvSpPr>
          <p:nvPr>
            <p:ph type="body" sz="quarter" idx="14"/>
          </p:nvPr>
        </p:nvSpPr>
        <p:spPr>
          <a:xfrm>
            <a:off x="5489732" y="1743523"/>
            <a:ext cx="2849981" cy="637995"/>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4" name="Text Placeholder 19">
            <a:extLst>
              <a:ext uri="{FF2B5EF4-FFF2-40B4-BE49-F238E27FC236}">
                <a16:creationId xmlns:a16="http://schemas.microsoft.com/office/drawing/2014/main" id="{381056FE-F625-CF5D-E410-F1AFF0AC1862}"/>
              </a:ext>
            </a:extLst>
          </p:cNvPr>
          <p:cNvSpPr>
            <a:spLocks noGrp="1"/>
          </p:cNvSpPr>
          <p:nvPr>
            <p:ph type="body" sz="quarter" idx="22"/>
          </p:nvPr>
        </p:nvSpPr>
        <p:spPr>
          <a:xfrm>
            <a:off x="5489731" y="2455259"/>
            <a:ext cx="2841983" cy="1433125"/>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9" name="Text Placeholder 19">
            <a:extLst>
              <a:ext uri="{FF2B5EF4-FFF2-40B4-BE49-F238E27FC236}">
                <a16:creationId xmlns:a16="http://schemas.microsoft.com/office/drawing/2014/main" id="{76B4029F-2C1E-A20A-E09C-033D105BD000}"/>
              </a:ext>
            </a:extLst>
          </p:cNvPr>
          <p:cNvSpPr>
            <a:spLocks noGrp="1"/>
          </p:cNvSpPr>
          <p:nvPr>
            <p:ph type="body" sz="quarter" idx="25"/>
          </p:nvPr>
        </p:nvSpPr>
        <p:spPr>
          <a:xfrm>
            <a:off x="8455792" y="1743523"/>
            <a:ext cx="2849981" cy="637995"/>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0" name="Text Placeholder 19">
            <a:extLst>
              <a:ext uri="{FF2B5EF4-FFF2-40B4-BE49-F238E27FC236}">
                <a16:creationId xmlns:a16="http://schemas.microsoft.com/office/drawing/2014/main" id="{B4B98057-0C18-4A88-3062-B7A7B462B0EA}"/>
              </a:ext>
            </a:extLst>
          </p:cNvPr>
          <p:cNvSpPr>
            <a:spLocks noGrp="1"/>
          </p:cNvSpPr>
          <p:nvPr>
            <p:ph type="body" sz="quarter" idx="26"/>
          </p:nvPr>
        </p:nvSpPr>
        <p:spPr>
          <a:xfrm>
            <a:off x="8463791" y="2455259"/>
            <a:ext cx="2841983" cy="1433125"/>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7" name="Text Placeholder 19">
            <a:extLst>
              <a:ext uri="{FF2B5EF4-FFF2-40B4-BE49-F238E27FC236}">
                <a16:creationId xmlns:a16="http://schemas.microsoft.com/office/drawing/2014/main" id="{9A279AD3-1605-AF66-EDA4-9D51F5DBF132}"/>
              </a:ext>
            </a:extLst>
          </p:cNvPr>
          <p:cNvSpPr>
            <a:spLocks noGrp="1"/>
          </p:cNvSpPr>
          <p:nvPr>
            <p:ph type="body" sz="quarter" idx="27"/>
          </p:nvPr>
        </p:nvSpPr>
        <p:spPr>
          <a:xfrm>
            <a:off x="5489732" y="4021909"/>
            <a:ext cx="2849981" cy="637995"/>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8" name="Text Placeholder 19">
            <a:extLst>
              <a:ext uri="{FF2B5EF4-FFF2-40B4-BE49-F238E27FC236}">
                <a16:creationId xmlns:a16="http://schemas.microsoft.com/office/drawing/2014/main" id="{65185AF2-C073-6116-E68D-2A1A7EA4A9A3}"/>
              </a:ext>
            </a:extLst>
          </p:cNvPr>
          <p:cNvSpPr>
            <a:spLocks noGrp="1"/>
          </p:cNvSpPr>
          <p:nvPr>
            <p:ph type="body" sz="quarter" idx="28"/>
          </p:nvPr>
        </p:nvSpPr>
        <p:spPr>
          <a:xfrm>
            <a:off x="5489731" y="4715343"/>
            <a:ext cx="2841983" cy="1433125"/>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9" name="Text Placeholder 19">
            <a:extLst>
              <a:ext uri="{FF2B5EF4-FFF2-40B4-BE49-F238E27FC236}">
                <a16:creationId xmlns:a16="http://schemas.microsoft.com/office/drawing/2014/main" id="{EA517891-5171-FD48-D0A6-CCA569A4E829}"/>
              </a:ext>
            </a:extLst>
          </p:cNvPr>
          <p:cNvSpPr>
            <a:spLocks noGrp="1"/>
          </p:cNvSpPr>
          <p:nvPr>
            <p:ph type="body" sz="quarter" idx="29"/>
          </p:nvPr>
        </p:nvSpPr>
        <p:spPr>
          <a:xfrm>
            <a:off x="8455792" y="4021909"/>
            <a:ext cx="2849981" cy="637995"/>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0" name="Text Placeholder 19">
            <a:extLst>
              <a:ext uri="{FF2B5EF4-FFF2-40B4-BE49-F238E27FC236}">
                <a16:creationId xmlns:a16="http://schemas.microsoft.com/office/drawing/2014/main" id="{6F2B525D-A41E-1372-427A-CAD0FFB40AE1}"/>
              </a:ext>
            </a:extLst>
          </p:cNvPr>
          <p:cNvSpPr>
            <a:spLocks noGrp="1"/>
          </p:cNvSpPr>
          <p:nvPr>
            <p:ph type="body" sz="quarter" idx="30"/>
          </p:nvPr>
        </p:nvSpPr>
        <p:spPr>
          <a:xfrm>
            <a:off x="8463791" y="4715343"/>
            <a:ext cx="2841983" cy="1433125"/>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2" name="Text Placeholder 31">
            <a:extLst>
              <a:ext uri="{FF2B5EF4-FFF2-40B4-BE49-F238E27FC236}">
                <a16:creationId xmlns:a16="http://schemas.microsoft.com/office/drawing/2014/main" id="{52E0F8BB-0170-7794-591B-EE5362B076B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2" name="Straight Connector 1">
            <a:extLst>
              <a:ext uri="{FF2B5EF4-FFF2-40B4-BE49-F238E27FC236}">
                <a16:creationId xmlns:a16="http://schemas.microsoft.com/office/drawing/2014/main" id="{F787355F-5229-4D53-70F8-6AA077F04E28}"/>
              </a:ext>
            </a:extLst>
          </p:cNvPr>
          <p:cNvCxnSpPr>
            <a:cxnSpLocks/>
          </p:cNvCxnSpPr>
          <p:nvPr userDrawn="1"/>
        </p:nvCxnSpPr>
        <p:spPr>
          <a:xfrm>
            <a:off x="8398188" y="1743523"/>
            <a:ext cx="0" cy="4412398"/>
          </a:xfrm>
          <a:prstGeom prst="line">
            <a:avLst/>
          </a:prstGeom>
          <a:ln w="22225" cap="flat" cmpd="sng" algn="ctr">
            <a:solidFill>
              <a:srgbClr val="08497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Straight Connector 5">
            <a:extLst>
              <a:ext uri="{FF2B5EF4-FFF2-40B4-BE49-F238E27FC236}">
                <a16:creationId xmlns:a16="http://schemas.microsoft.com/office/drawing/2014/main" id="{87AB7A76-4715-BCD1-AE9B-D60C21A7B0A9}"/>
              </a:ext>
            </a:extLst>
          </p:cNvPr>
          <p:cNvCxnSpPr>
            <a:cxnSpLocks/>
          </p:cNvCxnSpPr>
          <p:nvPr userDrawn="1"/>
        </p:nvCxnSpPr>
        <p:spPr>
          <a:xfrm flipH="1">
            <a:off x="5489731" y="3960856"/>
            <a:ext cx="2849982" cy="0"/>
          </a:xfrm>
          <a:prstGeom prst="line">
            <a:avLst/>
          </a:prstGeom>
          <a:ln w="22225" cap="flat" cmpd="sng" algn="ctr">
            <a:solidFill>
              <a:srgbClr val="08497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DD8C9C79-E9D3-4915-B9BE-E1FB3F33F0C9}"/>
              </a:ext>
            </a:extLst>
          </p:cNvPr>
          <p:cNvCxnSpPr>
            <a:cxnSpLocks/>
          </p:cNvCxnSpPr>
          <p:nvPr userDrawn="1"/>
        </p:nvCxnSpPr>
        <p:spPr>
          <a:xfrm flipH="1">
            <a:off x="8463791" y="3959312"/>
            <a:ext cx="2849982" cy="0"/>
          </a:xfrm>
          <a:prstGeom prst="line">
            <a:avLst/>
          </a:prstGeom>
          <a:ln w="22225" cap="flat" cmpd="sng" algn="ctr">
            <a:solidFill>
              <a:srgbClr val="08497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846203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87F64730-3AB8-2B6D-3E16-018A2E32042B}"/>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7" name="Date Placeholder 3">
            <a:extLst>
              <a:ext uri="{FF2B5EF4-FFF2-40B4-BE49-F238E27FC236}">
                <a16:creationId xmlns:a16="http://schemas.microsoft.com/office/drawing/2014/main" id="{2D331BA4-2E13-A5E5-77B6-A11E5529B8DE}"/>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92C2F378-03DE-402E-99A1-F964CE022F43}" type="datetime1">
              <a:rPr lang="en-AU" smtClean="0"/>
              <a:pPr/>
              <a:t>22/04/2026</a:t>
            </a:fld>
            <a:endParaRPr lang="en-AU" dirty="0"/>
          </a:p>
        </p:txBody>
      </p:sp>
      <p:sp>
        <p:nvSpPr>
          <p:cNvPr id="18" name="Footer Placeholder 4">
            <a:extLst>
              <a:ext uri="{FF2B5EF4-FFF2-40B4-BE49-F238E27FC236}">
                <a16:creationId xmlns:a16="http://schemas.microsoft.com/office/drawing/2014/main" id="{3A280439-5455-B856-0E97-1231DDD7556D}"/>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5" name="Text Placeholder 31">
            <a:extLst>
              <a:ext uri="{FF2B5EF4-FFF2-40B4-BE49-F238E27FC236}">
                <a16:creationId xmlns:a16="http://schemas.microsoft.com/office/drawing/2014/main" id="{08C35199-9229-753A-57D1-CFEEFF2E6E0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7" name="Straight Connector 6">
            <a:extLst>
              <a:ext uri="{FF2B5EF4-FFF2-40B4-BE49-F238E27FC236}">
                <a16:creationId xmlns:a16="http://schemas.microsoft.com/office/drawing/2014/main" id="{B99A6E63-CBEC-E11D-5F6F-C4BBC9D818C5}"/>
              </a:ext>
            </a:extLst>
          </p:cNvPr>
          <p:cNvCxnSpPr/>
          <p:nvPr userDrawn="1"/>
        </p:nvCxnSpPr>
        <p:spPr>
          <a:xfrm>
            <a:off x="1039506" y="3791607"/>
            <a:ext cx="9719279" cy="0"/>
          </a:xfrm>
          <a:prstGeom prst="line">
            <a:avLst/>
          </a:prstGeom>
          <a:ln w="57150" cap="rnd">
            <a:solidFill>
              <a:srgbClr val="72A998"/>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DC4A3E0E-B07F-A5A2-915A-1DBF661F1185}"/>
              </a:ext>
            </a:extLst>
          </p:cNvPr>
          <p:cNvSpPr/>
          <p:nvPr userDrawn="1"/>
        </p:nvSpPr>
        <p:spPr>
          <a:xfrm>
            <a:off x="809141" y="3670738"/>
            <a:ext cx="241739" cy="241738"/>
          </a:xfrm>
          <a:prstGeom prst="ellipse">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0" name="Oval 9">
            <a:extLst>
              <a:ext uri="{FF2B5EF4-FFF2-40B4-BE49-F238E27FC236}">
                <a16:creationId xmlns:a16="http://schemas.microsoft.com/office/drawing/2014/main" id="{9B46C74A-D33B-A237-AD76-DAA460398FF1}"/>
              </a:ext>
            </a:extLst>
          </p:cNvPr>
          <p:cNvSpPr/>
          <p:nvPr userDrawn="1"/>
        </p:nvSpPr>
        <p:spPr>
          <a:xfrm>
            <a:off x="10680944" y="3678493"/>
            <a:ext cx="241739" cy="241738"/>
          </a:xfrm>
          <a:prstGeom prst="ellipse">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Tree>
    <p:extLst>
      <p:ext uri="{BB962C8B-B14F-4D97-AF65-F5344CB8AC3E}">
        <p14:creationId xmlns:p14="http://schemas.microsoft.com/office/powerpoint/2010/main" val="1112179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Picture and Conten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36BCC24-056A-54DE-5FD7-5267FBC57DB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7" name="Slide Number Placeholder 6">
            <a:extLst>
              <a:ext uri="{FF2B5EF4-FFF2-40B4-BE49-F238E27FC236}">
                <a16:creationId xmlns:a16="http://schemas.microsoft.com/office/drawing/2014/main" id="{2BAA9BF9-7162-0DEC-1D0C-934D52F5B63D}"/>
              </a:ext>
            </a:extLst>
          </p:cNvPr>
          <p:cNvSpPr>
            <a:spLocks noGrp="1"/>
          </p:cNvSpPr>
          <p:nvPr>
            <p:ph type="sldNum" sz="quarter" idx="12"/>
          </p:nvPr>
        </p:nvSpPr>
        <p:spPr/>
        <p:txBody>
          <a:bodyPr/>
          <a:lstStyle/>
          <a:p>
            <a:fld id="{E6DC0540-2AD0-49E8-AEF5-9973087C06F1}" type="slidenum">
              <a:rPr lang="en-AU" smtClean="0"/>
              <a:t>‹#›</a:t>
            </a:fld>
            <a:endParaRPr lang="en-AU" dirty="0"/>
          </a:p>
        </p:txBody>
      </p:sp>
      <p:pic>
        <p:nvPicPr>
          <p:cNvPr id="11" name="Graphic 10">
            <a:extLst>
              <a:ext uri="{FF2B5EF4-FFF2-40B4-BE49-F238E27FC236}">
                <a16:creationId xmlns:a16="http://schemas.microsoft.com/office/drawing/2014/main" id="{CD6A91D3-E6CC-29E5-31A5-19B16149DB1C}"/>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0" y="0"/>
            <a:ext cx="4195096" cy="6875717"/>
          </a:xfrm>
          <a:prstGeom prst="rect">
            <a:avLst/>
          </a:prstGeom>
        </p:spPr>
      </p:pic>
      <p:sp>
        <p:nvSpPr>
          <p:cNvPr id="21" name="Text Placeholder 2">
            <a:extLst>
              <a:ext uri="{FF2B5EF4-FFF2-40B4-BE49-F238E27FC236}">
                <a16:creationId xmlns:a16="http://schemas.microsoft.com/office/drawing/2014/main" id="{9403C4E4-096A-AB88-9994-ABE0285E3FF5}"/>
              </a:ext>
            </a:extLst>
          </p:cNvPr>
          <p:cNvSpPr>
            <a:spLocks noGrp="1"/>
          </p:cNvSpPr>
          <p:nvPr>
            <p:ph type="body" idx="1" hasCustomPrompt="1"/>
          </p:nvPr>
        </p:nvSpPr>
        <p:spPr>
          <a:xfrm>
            <a:off x="839789" y="1817738"/>
            <a:ext cx="4113211" cy="795013"/>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2" name="Content Placeholder 3">
            <a:extLst>
              <a:ext uri="{FF2B5EF4-FFF2-40B4-BE49-F238E27FC236}">
                <a16:creationId xmlns:a16="http://schemas.microsoft.com/office/drawing/2014/main" id="{B30294F0-56AD-C073-1F2E-414EE8AF6765}"/>
              </a:ext>
            </a:extLst>
          </p:cNvPr>
          <p:cNvSpPr>
            <a:spLocks noGrp="1"/>
          </p:cNvSpPr>
          <p:nvPr>
            <p:ph sz="half" idx="16"/>
          </p:nvPr>
        </p:nvSpPr>
        <p:spPr>
          <a:xfrm>
            <a:off x="839789" y="2788285"/>
            <a:ext cx="4113211" cy="3205527"/>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3" name="Date Placeholder 3">
            <a:extLst>
              <a:ext uri="{FF2B5EF4-FFF2-40B4-BE49-F238E27FC236}">
                <a16:creationId xmlns:a16="http://schemas.microsoft.com/office/drawing/2014/main" id="{64D27A8C-9412-58F5-CBFD-927DE512E32B}"/>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EECB6151-2014-404B-A19F-262CF698AFA5}" type="datetime1">
              <a:rPr lang="en-AU" smtClean="0"/>
              <a:pPr/>
              <a:t>22/04/2026</a:t>
            </a:fld>
            <a:endParaRPr lang="en-AU" dirty="0"/>
          </a:p>
        </p:txBody>
      </p:sp>
      <p:sp>
        <p:nvSpPr>
          <p:cNvPr id="24" name="Footer Placeholder 4">
            <a:extLst>
              <a:ext uri="{FF2B5EF4-FFF2-40B4-BE49-F238E27FC236}">
                <a16:creationId xmlns:a16="http://schemas.microsoft.com/office/drawing/2014/main" id="{84F43825-8679-B27B-E0C8-AF0B9DDF1E01}"/>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itle 1">
            <a:extLst>
              <a:ext uri="{FF2B5EF4-FFF2-40B4-BE49-F238E27FC236}">
                <a16:creationId xmlns:a16="http://schemas.microsoft.com/office/drawing/2014/main" id="{40B40161-02AF-1E69-4124-29D282615489}"/>
              </a:ext>
            </a:extLst>
          </p:cNvPr>
          <p:cNvSpPr>
            <a:spLocks noGrp="1"/>
          </p:cNvSpPr>
          <p:nvPr>
            <p:ph type="title" hasCustomPrompt="1"/>
          </p:nvPr>
        </p:nvSpPr>
        <p:spPr>
          <a:xfrm>
            <a:off x="839790" y="411623"/>
            <a:ext cx="4113209" cy="1279069"/>
          </a:xfrm>
        </p:spPr>
        <p:txBody>
          <a:bodyPr/>
          <a:lstStyle>
            <a:lvl1pPr>
              <a:defRPr>
                <a:solidFill>
                  <a:srgbClr val="084975"/>
                </a:solidFill>
              </a:defRPr>
            </a:lvl1pPr>
          </a:lstStyle>
          <a:p>
            <a:r>
              <a:rPr lang="en-US" dirty="0"/>
              <a:t>Slide heading</a:t>
            </a:r>
            <a:endParaRPr lang="en-AU" dirty="0"/>
          </a:p>
        </p:txBody>
      </p:sp>
      <p:sp>
        <p:nvSpPr>
          <p:cNvPr id="2" name="Picture Placeholder 7">
            <a:extLst>
              <a:ext uri="{FF2B5EF4-FFF2-40B4-BE49-F238E27FC236}">
                <a16:creationId xmlns:a16="http://schemas.microsoft.com/office/drawing/2014/main" id="{12508B37-C999-A8E7-0C8D-D1BF7165DCDE}"/>
              </a:ext>
            </a:extLst>
          </p:cNvPr>
          <p:cNvSpPr>
            <a:spLocks noGrp="1"/>
          </p:cNvSpPr>
          <p:nvPr>
            <p:ph type="pic" sz="quarter" idx="33"/>
          </p:nvPr>
        </p:nvSpPr>
        <p:spPr>
          <a:xfrm>
            <a:off x="5251185" y="388402"/>
            <a:ext cx="2981856" cy="2724442"/>
          </a:xfrm>
          <a:solidFill>
            <a:srgbClr val="E4E0D9"/>
          </a:solidFill>
          <a:ln w="120650">
            <a:noFill/>
            <a:miter lim="800000"/>
          </a:ln>
        </p:spPr>
        <p:txBody>
          <a:bodyPr anchor="ctr"/>
          <a:lstStyle>
            <a:lvl1pPr marL="0" indent="0" algn="ctr">
              <a:buNone/>
              <a:defRPr>
                <a:solidFill>
                  <a:srgbClr val="084975"/>
                </a:solidFill>
              </a:defRPr>
            </a:lvl1pPr>
          </a:lstStyle>
          <a:p>
            <a:r>
              <a:rPr lang="en-US"/>
              <a:t>Click icon to add picture</a:t>
            </a:r>
            <a:endParaRPr lang="en-AU" dirty="0"/>
          </a:p>
        </p:txBody>
      </p:sp>
      <p:sp>
        <p:nvSpPr>
          <p:cNvPr id="4" name="Picture Placeholder 7">
            <a:extLst>
              <a:ext uri="{FF2B5EF4-FFF2-40B4-BE49-F238E27FC236}">
                <a16:creationId xmlns:a16="http://schemas.microsoft.com/office/drawing/2014/main" id="{EFDE3BE8-B6F9-9A80-D600-225FC32A9230}"/>
              </a:ext>
            </a:extLst>
          </p:cNvPr>
          <p:cNvSpPr>
            <a:spLocks noGrp="1"/>
          </p:cNvSpPr>
          <p:nvPr>
            <p:ph type="pic" sz="quarter" idx="34"/>
          </p:nvPr>
        </p:nvSpPr>
        <p:spPr>
          <a:xfrm>
            <a:off x="5251184" y="3260471"/>
            <a:ext cx="2981856" cy="2724442"/>
          </a:xfrm>
          <a:solidFill>
            <a:srgbClr val="E4E0D9"/>
          </a:solidFill>
          <a:ln w="120650">
            <a:noFill/>
            <a:miter lim="800000"/>
          </a:ln>
        </p:spPr>
        <p:txBody>
          <a:bodyPr anchor="ctr"/>
          <a:lstStyle>
            <a:lvl1pPr marL="0" indent="0" algn="ctr">
              <a:buNone/>
              <a:defRPr>
                <a:solidFill>
                  <a:srgbClr val="084975"/>
                </a:solidFill>
              </a:defRPr>
            </a:lvl1pPr>
          </a:lstStyle>
          <a:p>
            <a:r>
              <a:rPr lang="en-US"/>
              <a:t>Click icon to add picture</a:t>
            </a:r>
            <a:endParaRPr lang="en-AU" dirty="0"/>
          </a:p>
        </p:txBody>
      </p:sp>
      <p:sp>
        <p:nvSpPr>
          <p:cNvPr id="5" name="Picture Placeholder 7">
            <a:extLst>
              <a:ext uri="{FF2B5EF4-FFF2-40B4-BE49-F238E27FC236}">
                <a16:creationId xmlns:a16="http://schemas.microsoft.com/office/drawing/2014/main" id="{20606A58-8865-D15F-FB27-B87B4310CC15}"/>
              </a:ext>
            </a:extLst>
          </p:cNvPr>
          <p:cNvSpPr>
            <a:spLocks noGrp="1"/>
          </p:cNvSpPr>
          <p:nvPr>
            <p:ph type="pic" sz="quarter" idx="35"/>
          </p:nvPr>
        </p:nvSpPr>
        <p:spPr>
          <a:xfrm>
            <a:off x="8394433" y="397301"/>
            <a:ext cx="2981856" cy="2724442"/>
          </a:xfrm>
          <a:solidFill>
            <a:srgbClr val="E4E0D9"/>
          </a:solidFill>
          <a:ln w="120650">
            <a:noFill/>
            <a:miter lim="800000"/>
          </a:ln>
        </p:spPr>
        <p:txBody>
          <a:bodyPr anchor="ctr"/>
          <a:lstStyle>
            <a:lvl1pPr marL="0" indent="0" algn="ctr">
              <a:buNone/>
              <a:defRPr>
                <a:solidFill>
                  <a:srgbClr val="084975"/>
                </a:solidFill>
              </a:defRPr>
            </a:lvl1pPr>
          </a:lstStyle>
          <a:p>
            <a:r>
              <a:rPr lang="en-US"/>
              <a:t>Click icon to add picture</a:t>
            </a:r>
            <a:endParaRPr lang="en-AU" dirty="0"/>
          </a:p>
        </p:txBody>
      </p:sp>
      <p:sp>
        <p:nvSpPr>
          <p:cNvPr id="12" name="Picture Placeholder 7">
            <a:extLst>
              <a:ext uri="{FF2B5EF4-FFF2-40B4-BE49-F238E27FC236}">
                <a16:creationId xmlns:a16="http://schemas.microsoft.com/office/drawing/2014/main" id="{3C32B727-F4B4-148F-7C1C-1F3F171C9297}"/>
              </a:ext>
            </a:extLst>
          </p:cNvPr>
          <p:cNvSpPr>
            <a:spLocks noGrp="1"/>
          </p:cNvSpPr>
          <p:nvPr>
            <p:ph type="pic" sz="quarter" idx="36"/>
          </p:nvPr>
        </p:nvSpPr>
        <p:spPr>
          <a:xfrm>
            <a:off x="8394433" y="3269370"/>
            <a:ext cx="2981856" cy="2724442"/>
          </a:xfrm>
          <a:solidFill>
            <a:srgbClr val="E4E0D9"/>
          </a:solidFill>
          <a:ln w="120650">
            <a:noFill/>
            <a:miter lim="800000"/>
          </a:ln>
        </p:spPr>
        <p:txBody>
          <a:bodyPr anchor="ctr"/>
          <a:lstStyle>
            <a:lvl1pPr marL="0" indent="0" algn="ctr">
              <a:buNone/>
              <a:defRPr>
                <a:solidFill>
                  <a:srgbClr val="084975"/>
                </a:solidFill>
              </a:defRPr>
            </a:lvl1pPr>
          </a:lstStyle>
          <a:p>
            <a:r>
              <a:rPr lang="en-US"/>
              <a:t>Click icon to add picture</a:t>
            </a:r>
            <a:endParaRPr lang="en-AU" dirty="0"/>
          </a:p>
        </p:txBody>
      </p:sp>
      <p:pic>
        <p:nvPicPr>
          <p:cNvPr id="10" name="Picture 9">
            <a:extLst>
              <a:ext uri="{FF2B5EF4-FFF2-40B4-BE49-F238E27FC236}">
                <a16:creationId xmlns:a16="http://schemas.microsoft.com/office/drawing/2014/main" id="{B89DCBAA-5D87-70B4-D747-C2C18D08E5D9}"/>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9932573" y="6222135"/>
            <a:ext cx="1470856" cy="515608"/>
          </a:xfrm>
          <a:prstGeom prst="rect">
            <a:avLst/>
          </a:prstGeom>
        </p:spPr>
      </p:pic>
    </p:spTree>
    <p:extLst>
      <p:ext uri="{BB962C8B-B14F-4D97-AF65-F5344CB8AC3E}">
        <p14:creationId xmlns:p14="http://schemas.microsoft.com/office/powerpoint/2010/main" val="1173168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Picture and Conten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E72D5B7-1A33-912B-B7A5-4B969D4314A1}"/>
              </a:ext>
            </a:extLst>
          </p:cNvPr>
          <p:cNvSpPr/>
          <p:nvPr userDrawn="1"/>
        </p:nvSpPr>
        <p:spPr>
          <a:xfrm flipH="1">
            <a:off x="5095702" y="0"/>
            <a:ext cx="7096298"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8" name="Graphic 7">
            <a:extLst>
              <a:ext uri="{FF2B5EF4-FFF2-40B4-BE49-F238E27FC236}">
                <a16:creationId xmlns:a16="http://schemas.microsoft.com/office/drawing/2014/main" id="{D36BCC24-056A-54DE-5FD7-5267FBC57DB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7" name="Slide Number Placeholder 6">
            <a:extLst>
              <a:ext uri="{FF2B5EF4-FFF2-40B4-BE49-F238E27FC236}">
                <a16:creationId xmlns:a16="http://schemas.microsoft.com/office/drawing/2014/main" id="{2BAA9BF9-7162-0DEC-1D0C-934D52F5B63D}"/>
              </a:ext>
            </a:extLst>
          </p:cNvPr>
          <p:cNvSpPr>
            <a:spLocks noGrp="1"/>
          </p:cNvSpPr>
          <p:nvPr>
            <p:ph type="sldNum" sz="quarter" idx="12"/>
          </p:nvPr>
        </p:nvSpPr>
        <p:spPr/>
        <p:txBody>
          <a:bodyPr/>
          <a:lstStyle/>
          <a:p>
            <a:fld id="{E6DC0540-2AD0-49E8-AEF5-9973087C06F1}" type="slidenum">
              <a:rPr lang="en-AU" smtClean="0"/>
              <a:t>‹#›</a:t>
            </a:fld>
            <a:endParaRPr lang="en-AU" dirty="0"/>
          </a:p>
        </p:txBody>
      </p:sp>
      <p:pic>
        <p:nvPicPr>
          <p:cNvPr id="11" name="Graphic 10">
            <a:extLst>
              <a:ext uri="{FF2B5EF4-FFF2-40B4-BE49-F238E27FC236}">
                <a16:creationId xmlns:a16="http://schemas.microsoft.com/office/drawing/2014/main" id="{CD6A91D3-E6CC-29E5-31A5-19B16149DB1C}"/>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0" y="0"/>
            <a:ext cx="4195096" cy="6875717"/>
          </a:xfrm>
          <a:prstGeom prst="rect">
            <a:avLst/>
          </a:prstGeom>
        </p:spPr>
      </p:pic>
      <p:sp>
        <p:nvSpPr>
          <p:cNvPr id="21" name="Text Placeholder 2">
            <a:extLst>
              <a:ext uri="{FF2B5EF4-FFF2-40B4-BE49-F238E27FC236}">
                <a16:creationId xmlns:a16="http://schemas.microsoft.com/office/drawing/2014/main" id="{9403C4E4-096A-AB88-9994-ABE0285E3FF5}"/>
              </a:ext>
            </a:extLst>
          </p:cNvPr>
          <p:cNvSpPr>
            <a:spLocks noGrp="1"/>
          </p:cNvSpPr>
          <p:nvPr>
            <p:ph type="body" idx="1" hasCustomPrompt="1"/>
          </p:nvPr>
        </p:nvSpPr>
        <p:spPr>
          <a:xfrm>
            <a:off x="839789" y="1817738"/>
            <a:ext cx="4113211" cy="795013"/>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2" name="Content Placeholder 3">
            <a:extLst>
              <a:ext uri="{FF2B5EF4-FFF2-40B4-BE49-F238E27FC236}">
                <a16:creationId xmlns:a16="http://schemas.microsoft.com/office/drawing/2014/main" id="{B30294F0-56AD-C073-1F2E-414EE8AF6765}"/>
              </a:ext>
            </a:extLst>
          </p:cNvPr>
          <p:cNvSpPr>
            <a:spLocks noGrp="1"/>
          </p:cNvSpPr>
          <p:nvPr>
            <p:ph sz="half" idx="16"/>
          </p:nvPr>
        </p:nvSpPr>
        <p:spPr>
          <a:xfrm>
            <a:off x="839789" y="2788285"/>
            <a:ext cx="4113211" cy="3205527"/>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3" name="Date Placeholder 3">
            <a:extLst>
              <a:ext uri="{FF2B5EF4-FFF2-40B4-BE49-F238E27FC236}">
                <a16:creationId xmlns:a16="http://schemas.microsoft.com/office/drawing/2014/main" id="{64D27A8C-9412-58F5-CBFD-927DE512E32B}"/>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EECB6151-2014-404B-A19F-262CF698AFA5}" type="datetime1">
              <a:rPr lang="en-AU" smtClean="0"/>
              <a:pPr/>
              <a:t>22/04/2026</a:t>
            </a:fld>
            <a:endParaRPr lang="en-AU" dirty="0"/>
          </a:p>
        </p:txBody>
      </p:sp>
      <p:sp>
        <p:nvSpPr>
          <p:cNvPr id="24" name="Footer Placeholder 4">
            <a:extLst>
              <a:ext uri="{FF2B5EF4-FFF2-40B4-BE49-F238E27FC236}">
                <a16:creationId xmlns:a16="http://schemas.microsoft.com/office/drawing/2014/main" id="{84F43825-8679-B27B-E0C8-AF0B9DDF1E01}"/>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itle 1">
            <a:extLst>
              <a:ext uri="{FF2B5EF4-FFF2-40B4-BE49-F238E27FC236}">
                <a16:creationId xmlns:a16="http://schemas.microsoft.com/office/drawing/2014/main" id="{40B40161-02AF-1E69-4124-29D282615489}"/>
              </a:ext>
            </a:extLst>
          </p:cNvPr>
          <p:cNvSpPr>
            <a:spLocks noGrp="1"/>
          </p:cNvSpPr>
          <p:nvPr>
            <p:ph type="title" hasCustomPrompt="1"/>
          </p:nvPr>
        </p:nvSpPr>
        <p:spPr>
          <a:xfrm>
            <a:off x="839790" y="411623"/>
            <a:ext cx="4113209" cy="1279069"/>
          </a:xfrm>
        </p:spPr>
        <p:txBody>
          <a:bodyPr/>
          <a:lstStyle>
            <a:lvl1pPr>
              <a:defRPr>
                <a:solidFill>
                  <a:srgbClr val="084975"/>
                </a:solidFill>
              </a:defRPr>
            </a:lvl1pPr>
          </a:lstStyle>
          <a:p>
            <a:r>
              <a:rPr lang="en-US" dirty="0"/>
              <a:t>Slide heading</a:t>
            </a:r>
            <a:endParaRPr lang="en-AU" dirty="0"/>
          </a:p>
        </p:txBody>
      </p:sp>
      <p:sp>
        <p:nvSpPr>
          <p:cNvPr id="2" name="Picture Placeholder 7">
            <a:extLst>
              <a:ext uri="{FF2B5EF4-FFF2-40B4-BE49-F238E27FC236}">
                <a16:creationId xmlns:a16="http://schemas.microsoft.com/office/drawing/2014/main" id="{12508B37-C999-A8E7-0C8D-D1BF7165DCDE}"/>
              </a:ext>
            </a:extLst>
          </p:cNvPr>
          <p:cNvSpPr>
            <a:spLocks noGrp="1"/>
          </p:cNvSpPr>
          <p:nvPr>
            <p:ph type="pic" sz="quarter" idx="33"/>
          </p:nvPr>
        </p:nvSpPr>
        <p:spPr>
          <a:xfrm>
            <a:off x="5251185" y="388402"/>
            <a:ext cx="2981856" cy="2724442"/>
          </a:xfrm>
          <a:solidFill>
            <a:srgbClr val="E4E0D9"/>
          </a:solidFill>
          <a:ln w="120650">
            <a:noFill/>
            <a:miter lim="800000"/>
          </a:ln>
        </p:spPr>
        <p:txBody>
          <a:bodyPr anchor="ctr"/>
          <a:lstStyle>
            <a:lvl1pPr marL="0" indent="0" algn="ctr">
              <a:buNone/>
              <a:defRPr>
                <a:solidFill>
                  <a:srgbClr val="084975"/>
                </a:solidFill>
              </a:defRPr>
            </a:lvl1pPr>
          </a:lstStyle>
          <a:p>
            <a:r>
              <a:rPr lang="en-US"/>
              <a:t>Click icon to add picture</a:t>
            </a:r>
            <a:endParaRPr lang="en-AU" dirty="0"/>
          </a:p>
        </p:txBody>
      </p:sp>
      <p:sp>
        <p:nvSpPr>
          <p:cNvPr id="4" name="Picture Placeholder 7">
            <a:extLst>
              <a:ext uri="{FF2B5EF4-FFF2-40B4-BE49-F238E27FC236}">
                <a16:creationId xmlns:a16="http://schemas.microsoft.com/office/drawing/2014/main" id="{EFDE3BE8-B6F9-9A80-D600-225FC32A9230}"/>
              </a:ext>
            </a:extLst>
          </p:cNvPr>
          <p:cNvSpPr>
            <a:spLocks noGrp="1"/>
          </p:cNvSpPr>
          <p:nvPr>
            <p:ph type="pic" sz="quarter" idx="34"/>
          </p:nvPr>
        </p:nvSpPr>
        <p:spPr>
          <a:xfrm>
            <a:off x="5251184" y="3260471"/>
            <a:ext cx="2981856" cy="2724442"/>
          </a:xfrm>
          <a:solidFill>
            <a:srgbClr val="E4E0D9"/>
          </a:solidFill>
          <a:ln w="120650">
            <a:noFill/>
            <a:miter lim="800000"/>
          </a:ln>
        </p:spPr>
        <p:txBody>
          <a:bodyPr anchor="ctr"/>
          <a:lstStyle>
            <a:lvl1pPr marL="0" indent="0" algn="ctr">
              <a:buNone/>
              <a:defRPr>
                <a:solidFill>
                  <a:srgbClr val="084975"/>
                </a:solidFill>
              </a:defRPr>
            </a:lvl1pPr>
          </a:lstStyle>
          <a:p>
            <a:r>
              <a:rPr lang="en-US"/>
              <a:t>Click icon to add picture</a:t>
            </a:r>
            <a:endParaRPr lang="en-AU" dirty="0"/>
          </a:p>
        </p:txBody>
      </p:sp>
      <p:sp>
        <p:nvSpPr>
          <p:cNvPr id="5" name="Picture Placeholder 7">
            <a:extLst>
              <a:ext uri="{FF2B5EF4-FFF2-40B4-BE49-F238E27FC236}">
                <a16:creationId xmlns:a16="http://schemas.microsoft.com/office/drawing/2014/main" id="{20606A58-8865-D15F-FB27-B87B4310CC15}"/>
              </a:ext>
            </a:extLst>
          </p:cNvPr>
          <p:cNvSpPr>
            <a:spLocks noGrp="1"/>
          </p:cNvSpPr>
          <p:nvPr>
            <p:ph type="pic" sz="quarter" idx="35"/>
          </p:nvPr>
        </p:nvSpPr>
        <p:spPr>
          <a:xfrm>
            <a:off x="8394433" y="397301"/>
            <a:ext cx="2981856" cy="2724442"/>
          </a:xfrm>
          <a:solidFill>
            <a:srgbClr val="E4E0D9"/>
          </a:solidFill>
          <a:ln w="120650">
            <a:noFill/>
            <a:miter lim="800000"/>
          </a:ln>
        </p:spPr>
        <p:txBody>
          <a:bodyPr anchor="ctr"/>
          <a:lstStyle>
            <a:lvl1pPr marL="0" indent="0" algn="ctr">
              <a:buNone/>
              <a:defRPr>
                <a:solidFill>
                  <a:srgbClr val="084975"/>
                </a:solidFill>
              </a:defRPr>
            </a:lvl1pPr>
          </a:lstStyle>
          <a:p>
            <a:r>
              <a:rPr lang="en-US"/>
              <a:t>Click icon to add picture</a:t>
            </a:r>
            <a:endParaRPr lang="en-AU" dirty="0"/>
          </a:p>
        </p:txBody>
      </p:sp>
      <p:sp>
        <p:nvSpPr>
          <p:cNvPr id="12" name="Picture Placeholder 7">
            <a:extLst>
              <a:ext uri="{FF2B5EF4-FFF2-40B4-BE49-F238E27FC236}">
                <a16:creationId xmlns:a16="http://schemas.microsoft.com/office/drawing/2014/main" id="{3C32B727-F4B4-148F-7C1C-1F3F171C9297}"/>
              </a:ext>
            </a:extLst>
          </p:cNvPr>
          <p:cNvSpPr>
            <a:spLocks noGrp="1"/>
          </p:cNvSpPr>
          <p:nvPr>
            <p:ph type="pic" sz="quarter" idx="36"/>
          </p:nvPr>
        </p:nvSpPr>
        <p:spPr>
          <a:xfrm>
            <a:off x="8394433" y="3269370"/>
            <a:ext cx="2981856" cy="2724442"/>
          </a:xfrm>
          <a:solidFill>
            <a:srgbClr val="E4E0D9"/>
          </a:solidFill>
          <a:ln w="120650">
            <a:noFill/>
            <a:miter lim="800000"/>
          </a:ln>
        </p:spPr>
        <p:txBody>
          <a:bodyPr anchor="ctr"/>
          <a:lstStyle>
            <a:lvl1pPr marL="0" indent="0" algn="ctr">
              <a:buNone/>
              <a:defRPr>
                <a:solidFill>
                  <a:srgbClr val="084975"/>
                </a:solidFill>
              </a:defRPr>
            </a:lvl1pPr>
          </a:lstStyle>
          <a:p>
            <a:r>
              <a:rPr lang="en-US"/>
              <a:t>Click icon to add picture</a:t>
            </a:r>
            <a:endParaRPr lang="en-AU" dirty="0"/>
          </a:p>
        </p:txBody>
      </p:sp>
      <p:pic>
        <p:nvPicPr>
          <p:cNvPr id="10" name="Picture 9">
            <a:extLst>
              <a:ext uri="{FF2B5EF4-FFF2-40B4-BE49-F238E27FC236}">
                <a16:creationId xmlns:a16="http://schemas.microsoft.com/office/drawing/2014/main" id="{B89DCBAA-5D87-70B4-D747-C2C18D08E5D9}"/>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9932573" y="6222135"/>
            <a:ext cx="1470856" cy="515608"/>
          </a:xfrm>
          <a:prstGeom prst="rect">
            <a:avLst/>
          </a:prstGeom>
        </p:spPr>
      </p:pic>
    </p:spTree>
    <p:extLst>
      <p:ext uri="{BB962C8B-B14F-4D97-AF65-F5344CB8AC3E}">
        <p14:creationId xmlns:p14="http://schemas.microsoft.com/office/powerpoint/2010/main" val="4021500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 Square Image and Quot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8" name="Rectangle 17">
            <a:extLst>
              <a:ext uri="{FF2B5EF4-FFF2-40B4-BE49-F238E27FC236}">
                <a16:creationId xmlns:a16="http://schemas.microsoft.com/office/drawing/2014/main" id="{FFEF80B2-9158-8F6E-C460-CC24EAB85563}"/>
              </a:ext>
            </a:extLst>
          </p:cNvPr>
          <p:cNvSpPr/>
          <p:nvPr userDrawn="1"/>
        </p:nvSpPr>
        <p:spPr>
          <a:xfrm>
            <a:off x="8837019" y="1752603"/>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9" name="Content Placeholder 3">
            <a:extLst>
              <a:ext uri="{FF2B5EF4-FFF2-40B4-BE49-F238E27FC236}">
                <a16:creationId xmlns:a16="http://schemas.microsoft.com/office/drawing/2014/main" id="{D7563F96-691A-42D3-8B9D-015FEDEAA552}"/>
              </a:ext>
            </a:extLst>
          </p:cNvPr>
          <p:cNvSpPr>
            <a:spLocks noGrp="1"/>
          </p:cNvSpPr>
          <p:nvPr>
            <p:ph sz="half" idx="14" hasCustomPrompt="1"/>
          </p:nvPr>
        </p:nvSpPr>
        <p:spPr>
          <a:xfrm>
            <a:off x="8935237" y="183483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36" name="Rectangle 35">
            <a:extLst>
              <a:ext uri="{FF2B5EF4-FFF2-40B4-BE49-F238E27FC236}">
                <a16:creationId xmlns:a16="http://schemas.microsoft.com/office/drawing/2014/main" id="{98B34AF9-9635-1E0E-F51A-5BCD63FCF73A}"/>
              </a:ext>
            </a:extLst>
          </p:cNvPr>
          <p:cNvSpPr/>
          <p:nvPr userDrawn="1"/>
        </p:nvSpPr>
        <p:spPr>
          <a:xfrm>
            <a:off x="6198686" y="4020317"/>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37" name="Content Placeholder 3">
            <a:extLst>
              <a:ext uri="{FF2B5EF4-FFF2-40B4-BE49-F238E27FC236}">
                <a16:creationId xmlns:a16="http://schemas.microsoft.com/office/drawing/2014/main" id="{BACFA45D-2EDA-555E-8199-D0F7062DDDAF}"/>
              </a:ext>
            </a:extLst>
          </p:cNvPr>
          <p:cNvSpPr>
            <a:spLocks noGrp="1"/>
          </p:cNvSpPr>
          <p:nvPr>
            <p:ph sz="half" idx="18" hasCustomPrompt="1"/>
          </p:nvPr>
        </p:nvSpPr>
        <p:spPr>
          <a:xfrm>
            <a:off x="6296903" y="409686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39" name="Rectangle 38">
            <a:extLst>
              <a:ext uri="{FF2B5EF4-FFF2-40B4-BE49-F238E27FC236}">
                <a16:creationId xmlns:a16="http://schemas.microsoft.com/office/drawing/2014/main" id="{92707644-1E67-7119-F6F6-AD2B09B83160}"/>
              </a:ext>
            </a:extLst>
          </p:cNvPr>
          <p:cNvSpPr/>
          <p:nvPr userDrawn="1"/>
        </p:nvSpPr>
        <p:spPr>
          <a:xfrm>
            <a:off x="3560351" y="1752603"/>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40" name="Content Placeholder 3">
            <a:extLst>
              <a:ext uri="{FF2B5EF4-FFF2-40B4-BE49-F238E27FC236}">
                <a16:creationId xmlns:a16="http://schemas.microsoft.com/office/drawing/2014/main" id="{9CDF99AE-1EF2-A145-23AD-6C8116E838F7}"/>
              </a:ext>
            </a:extLst>
          </p:cNvPr>
          <p:cNvSpPr>
            <a:spLocks noGrp="1"/>
          </p:cNvSpPr>
          <p:nvPr>
            <p:ph sz="half" idx="19" hasCustomPrompt="1"/>
          </p:nvPr>
        </p:nvSpPr>
        <p:spPr>
          <a:xfrm>
            <a:off x="3658569" y="183483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41" name="Rectangle 40">
            <a:extLst>
              <a:ext uri="{FF2B5EF4-FFF2-40B4-BE49-F238E27FC236}">
                <a16:creationId xmlns:a16="http://schemas.microsoft.com/office/drawing/2014/main" id="{0AFBC782-079E-04A6-B500-0A4D26BD408D}"/>
              </a:ext>
            </a:extLst>
          </p:cNvPr>
          <p:cNvSpPr/>
          <p:nvPr userDrawn="1"/>
        </p:nvSpPr>
        <p:spPr>
          <a:xfrm>
            <a:off x="3560351" y="4020317"/>
            <a:ext cx="2452423" cy="2162175"/>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43" name="Rectangle 42">
            <a:extLst>
              <a:ext uri="{FF2B5EF4-FFF2-40B4-BE49-F238E27FC236}">
                <a16:creationId xmlns:a16="http://schemas.microsoft.com/office/drawing/2014/main" id="{A24A7D7E-6610-EF9D-3251-E6277BE74D71}"/>
              </a:ext>
            </a:extLst>
          </p:cNvPr>
          <p:cNvSpPr/>
          <p:nvPr userDrawn="1"/>
        </p:nvSpPr>
        <p:spPr>
          <a:xfrm>
            <a:off x="908434" y="1752603"/>
            <a:ext cx="2452423" cy="2162175"/>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45" name="Rectangle 44">
            <a:extLst>
              <a:ext uri="{FF2B5EF4-FFF2-40B4-BE49-F238E27FC236}">
                <a16:creationId xmlns:a16="http://schemas.microsoft.com/office/drawing/2014/main" id="{77A8085E-0A2E-C9B1-0FDA-F5EC09B9430F}"/>
              </a:ext>
            </a:extLst>
          </p:cNvPr>
          <p:cNvSpPr/>
          <p:nvPr userDrawn="1"/>
        </p:nvSpPr>
        <p:spPr>
          <a:xfrm>
            <a:off x="908434" y="4020317"/>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46" name="Content Placeholder 3">
            <a:extLst>
              <a:ext uri="{FF2B5EF4-FFF2-40B4-BE49-F238E27FC236}">
                <a16:creationId xmlns:a16="http://schemas.microsoft.com/office/drawing/2014/main" id="{68B75001-C5EA-930A-68B0-CD8EB66C9727}"/>
              </a:ext>
            </a:extLst>
          </p:cNvPr>
          <p:cNvSpPr>
            <a:spLocks noGrp="1"/>
          </p:cNvSpPr>
          <p:nvPr>
            <p:ph sz="half" idx="22" hasCustomPrompt="1"/>
          </p:nvPr>
        </p:nvSpPr>
        <p:spPr>
          <a:xfrm>
            <a:off x="1006651" y="409686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48" name="Date Placeholder 3">
            <a:extLst>
              <a:ext uri="{FF2B5EF4-FFF2-40B4-BE49-F238E27FC236}">
                <a16:creationId xmlns:a16="http://schemas.microsoft.com/office/drawing/2014/main" id="{F17A80DB-7113-726D-E5D2-7B3506A26F02}"/>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F3C107DD-71B3-425A-A2D7-5B97C416D338}" type="datetime1">
              <a:rPr lang="en-AU" smtClean="0"/>
              <a:pPr/>
              <a:t>22/04/2026</a:t>
            </a:fld>
            <a:endParaRPr lang="en-AU" dirty="0"/>
          </a:p>
        </p:txBody>
      </p:sp>
      <p:sp>
        <p:nvSpPr>
          <p:cNvPr id="49" name="Footer Placeholder 4">
            <a:extLst>
              <a:ext uri="{FF2B5EF4-FFF2-40B4-BE49-F238E27FC236}">
                <a16:creationId xmlns:a16="http://schemas.microsoft.com/office/drawing/2014/main" id="{D1B7079E-6D31-C3A2-B4C4-8E694D1EC91A}"/>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243721A6-8683-F047-7B16-D55E9299D814}"/>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8" name="Picture Placeholder 7">
            <a:extLst>
              <a:ext uri="{FF2B5EF4-FFF2-40B4-BE49-F238E27FC236}">
                <a16:creationId xmlns:a16="http://schemas.microsoft.com/office/drawing/2014/main" id="{29A22F3A-2727-86F4-E1C9-E2F6930D723E}"/>
              </a:ext>
            </a:extLst>
          </p:cNvPr>
          <p:cNvSpPr>
            <a:spLocks noGrp="1"/>
          </p:cNvSpPr>
          <p:nvPr>
            <p:ph type="pic" sz="quarter" idx="32"/>
          </p:nvPr>
        </p:nvSpPr>
        <p:spPr>
          <a:xfrm>
            <a:off x="905695" y="1752603"/>
            <a:ext cx="2452423" cy="2162175"/>
          </a:xfrm>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84975"/>
                </a:solidFill>
              </a:defRPr>
            </a:lvl1pPr>
          </a:lstStyle>
          <a:p>
            <a:r>
              <a:rPr lang="en-US"/>
              <a:t>Click icon to add picture</a:t>
            </a:r>
            <a:endParaRPr lang="en-AU" dirty="0"/>
          </a:p>
        </p:txBody>
      </p:sp>
      <p:sp>
        <p:nvSpPr>
          <p:cNvPr id="2" name="Picture Placeholder 7">
            <a:extLst>
              <a:ext uri="{FF2B5EF4-FFF2-40B4-BE49-F238E27FC236}">
                <a16:creationId xmlns:a16="http://schemas.microsoft.com/office/drawing/2014/main" id="{D88526BD-D4C6-3A94-A505-52B754DE2096}"/>
              </a:ext>
            </a:extLst>
          </p:cNvPr>
          <p:cNvSpPr>
            <a:spLocks noGrp="1"/>
          </p:cNvSpPr>
          <p:nvPr>
            <p:ph type="pic" sz="quarter" idx="33"/>
          </p:nvPr>
        </p:nvSpPr>
        <p:spPr>
          <a:xfrm>
            <a:off x="3563574" y="4020317"/>
            <a:ext cx="2452423" cy="2162175"/>
          </a:xfrm>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84975"/>
                </a:solidFill>
              </a:defRPr>
            </a:lvl1pPr>
          </a:lstStyle>
          <a:p>
            <a:r>
              <a:rPr lang="en-US"/>
              <a:t>Click icon to add picture</a:t>
            </a:r>
            <a:endParaRPr lang="en-AU" dirty="0"/>
          </a:p>
        </p:txBody>
      </p:sp>
      <p:sp>
        <p:nvSpPr>
          <p:cNvPr id="4" name="Picture Placeholder 7">
            <a:extLst>
              <a:ext uri="{FF2B5EF4-FFF2-40B4-BE49-F238E27FC236}">
                <a16:creationId xmlns:a16="http://schemas.microsoft.com/office/drawing/2014/main" id="{692C1A73-77D7-4D4B-CE84-47B1D35E1DB4}"/>
              </a:ext>
            </a:extLst>
          </p:cNvPr>
          <p:cNvSpPr>
            <a:spLocks noGrp="1"/>
          </p:cNvSpPr>
          <p:nvPr>
            <p:ph type="pic" sz="quarter" idx="34"/>
          </p:nvPr>
        </p:nvSpPr>
        <p:spPr>
          <a:xfrm>
            <a:off x="6194809" y="1752603"/>
            <a:ext cx="2452423" cy="2162175"/>
          </a:xfrm>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84975"/>
                </a:solidFill>
              </a:defRPr>
            </a:lvl1pPr>
          </a:lstStyle>
          <a:p>
            <a:r>
              <a:rPr lang="en-US"/>
              <a:t>Click icon to add picture</a:t>
            </a:r>
            <a:endParaRPr lang="en-AU" dirty="0"/>
          </a:p>
        </p:txBody>
      </p:sp>
      <p:sp>
        <p:nvSpPr>
          <p:cNvPr id="6" name="Picture Placeholder 7">
            <a:extLst>
              <a:ext uri="{FF2B5EF4-FFF2-40B4-BE49-F238E27FC236}">
                <a16:creationId xmlns:a16="http://schemas.microsoft.com/office/drawing/2014/main" id="{82A1BC48-D773-403D-B86B-F847D812E87B}"/>
              </a:ext>
            </a:extLst>
          </p:cNvPr>
          <p:cNvSpPr>
            <a:spLocks noGrp="1"/>
          </p:cNvSpPr>
          <p:nvPr>
            <p:ph type="pic" sz="quarter" idx="35"/>
          </p:nvPr>
        </p:nvSpPr>
        <p:spPr>
          <a:xfrm>
            <a:off x="8833798" y="4020317"/>
            <a:ext cx="2452423" cy="2162175"/>
          </a:xfrm>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84975"/>
                </a:solidFill>
              </a:defRPr>
            </a:lvl1pPr>
          </a:lstStyle>
          <a:p>
            <a:r>
              <a:rPr lang="en-US"/>
              <a:t>Click icon to add picture</a:t>
            </a:r>
            <a:endParaRPr lang="en-AU" dirty="0"/>
          </a:p>
        </p:txBody>
      </p:sp>
    </p:spTree>
    <p:extLst>
      <p:ext uri="{BB962C8B-B14F-4D97-AF65-F5344CB8AC3E}">
        <p14:creationId xmlns:p14="http://schemas.microsoft.com/office/powerpoint/2010/main" val="3159631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Dy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4" y="1681163"/>
            <a:ext cx="10497737"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5694" y="2505075"/>
            <a:ext cx="10497737" cy="3684588"/>
          </a:xfrm>
        </p:spPr>
        <p:txBody>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Date Placeholder 3">
            <a:extLst>
              <a:ext uri="{FF2B5EF4-FFF2-40B4-BE49-F238E27FC236}">
                <a16:creationId xmlns:a16="http://schemas.microsoft.com/office/drawing/2014/main" id="{DEF50783-E214-48F2-F11F-C614D5674047}"/>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692AC75B-9E18-425D-8B7B-B94F16278A5F}" type="datetime1">
              <a:rPr lang="en-AU" smtClean="0"/>
              <a:pPr/>
              <a:t>22/04/2026</a:t>
            </a:fld>
            <a:endParaRPr lang="en-AU" dirty="0"/>
          </a:p>
        </p:txBody>
      </p:sp>
      <p:sp>
        <p:nvSpPr>
          <p:cNvPr id="14" name="Footer Placeholder 4">
            <a:extLst>
              <a:ext uri="{FF2B5EF4-FFF2-40B4-BE49-F238E27FC236}">
                <a16:creationId xmlns:a16="http://schemas.microsoft.com/office/drawing/2014/main" id="{F9474EA5-C66E-A8D5-4129-031D452C91A9}"/>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8891FF99-A982-0E48-5592-D7BA6BB8AFD8}"/>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277445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umn Dy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5" y="1681163"/>
            <a:ext cx="5054655"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5695" y="2505075"/>
            <a:ext cx="5054655" cy="3684588"/>
          </a:xfrm>
        </p:spPr>
        <p:txBody>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Text Placeholder 2">
            <a:extLst>
              <a:ext uri="{FF2B5EF4-FFF2-40B4-BE49-F238E27FC236}">
                <a16:creationId xmlns:a16="http://schemas.microsoft.com/office/drawing/2014/main" id="{63F16C79-0AE2-4230-01AE-E74FF15D53AA}"/>
              </a:ext>
            </a:extLst>
          </p:cNvPr>
          <p:cNvSpPr>
            <a:spLocks noGrp="1"/>
          </p:cNvSpPr>
          <p:nvPr>
            <p:ph type="body" idx="13" hasCustomPrompt="1"/>
          </p:nvPr>
        </p:nvSpPr>
        <p:spPr>
          <a:xfrm>
            <a:off x="6265754" y="1681163"/>
            <a:ext cx="5054655"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1" name="Content Placeholder 3">
            <a:extLst>
              <a:ext uri="{FF2B5EF4-FFF2-40B4-BE49-F238E27FC236}">
                <a16:creationId xmlns:a16="http://schemas.microsoft.com/office/drawing/2014/main" id="{1581CB99-D926-163D-3F3C-E8DED1D33CEC}"/>
              </a:ext>
            </a:extLst>
          </p:cNvPr>
          <p:cNvSpPr>
            <a:spLocks noGrp="1"/>
          </p:cNvSpPr>
          <p:nvPr>
            <p:ph sz="half" idx="14" hasCustomPrompt="1"/>
          </p:nvPr>
        </p:nvSpPr>
        <p:spPr>
          <a:xfrm>
            <a:off x="6265754" y="2505075"/>
            <a:ext cx="5054655" cy="3684588"/>
          </a:xfrm>
        </p:spPr>
        <p:txBody>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Date Placeholder 3">
            <a:extLst>
              <a:ext uri="{FF2B5EF4-FFF2-40B4-BE49-F238E27FC236}">
                <a16:creationId xmlns:a16="http://schemas.microsoft.com/office/drawing/2014/main" id="{DEF50783-E214-48F2-F11F-C614D5674047}"/>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195D38FD-60CE-46AC-91D5-BEBA950144BD}" type="datetime1">
              <a:rPr lang="en-AU" smtClean="0"/>
              <a:pPr/>
              <a:t>22/04/2026</a:t>
            </a:fld>
            <a:endParaRPr lang="en-AU" dirty="0"/>
          </a:p>
        </p:txBody>
      </p:sp>
      <p:sp>
        <p:nvSpPr>
          <p:cNvPr id="14" name="Footer Placeholder 4">
            <a:extLst>
              <a:ext uri="{FF2B5EF4-FFF2-40B4-BE49-F238E27FC236}">
                <a16:creationId xmlns:a16="http://schemas.microsoft.com/office/drawing/2014/main" id="{F9474EA5-C66E-A8D5-4129-031D452C91A9}"/>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3A77864A-1789-9284-4698-5C6C735F73E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809087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Column Dy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3" y="1695549"/>
            <a:ext cx="3329931"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7281" y="2505075"/>
            <a:ext cx="3329931" cy="3684588"/>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4" name="Date Placeholder 3">
            <a:extLst>
              <a:ext uri="{FF2B5EF4-FFF2-40B4-BE49-F238E27FC236}">
                <a16:creationId xmlns:a16="http://schemas.microsoft.com/office/drawing/2014/main" id="{3921B544-8BFC-3278-A71E-14945E232469}"/>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5B3E3E30-0578-4FEC-8A67-174BD61886F8}" type="datetime1">
              <a:rPr lang="en-AU" smtClean="0"/>
              <a:pPr/>
              <a:t>22/04/2026</a:t>
            </a:fld>
            <a:endParaRPr lang="en-AU" dirty="0"/>
          </a:p>
        </p:txBody>
      </p:sp>
      <p:sp>
        <p:nvSpPr>
          <p:cNvPr id="15" name="Footer Placeholder 4">
            <a:extLst>
              <a:ext uri="{FF2B5EF4-FFF2-40B4-BE49-F238E27FC236}">
                <a16:creationId xmlns:a16="http://schemas.microsoft.com/office/drawing/2014/main" id="{19FB0170-CF1F-AE1F-3CF5-A6FBD7B8DA60}"/>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D58D9B51-9C46-87F2-9C41-4BE6FFBD6141}"/>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4" name="Text Placeholder 2">
            <a:extLst>
              <a:ext uri="{FF2B5EF4-FFF2-40B4-BE49-F238E27FC236}">
                <a16:creationId xmlns:a16="http://schemas.microsoft.com/office/drawing/2014/main" id="{260DBD6E-942D-8DF2-6A0B-1003FEA1EE6E}"/>
              </a:ext>
            </a:extLst>
          </p:cNvPr>
          <p:cNvSpPr>
            <a:spLocks noGrp="1"/>
          </p:cNvSpPr>
          <p:nvPr>
            <p:ph type="body" idx="32" hasCustomPrompt="1"/>
          </p:nvPr>
        </p:nvSpPr>
        <p:spPr>
          <a:xfrm>
            <a:off x="4429445" y="1695549"/>
            <a:ext cx="3329931"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6" name="Content Placeholder 3">
            <a:extLst>
              <a:ext uri="{FF2B5EF4-FFF2-40B4-BE49-F238E27FC236}">
                <a16:creationId xmlns:a16="http://schemas.microsoft.com/office/drawing/2014/main" id="{04E829F9-92E9-EA2F-F89C-942000EF0752}"/>
              </a:ext>
            </a:extLst>
          </p:cNvPr>
          <p:cNvSpPr>
            <a:spLocks noGrp="1"/>
          </p:cNvSpPr>
          <p:nvPr>
            <p:ph sz="half" idx="33" hasCustomPrompt="1"/>
          </p:nvPr>
        </p:nvSpPr>
        <p:spPr>
          <a:xfrm>
            <a:off x="4431036" y="2514599"/>
            <a:ext cx="3329931" cy="3684588"/>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Text Placeholder 2">
            <a:extLst>
              <a:ext uri="{FF2B5EF4-FFF2-40B4-BE49-F238E27FC236}">
                <a16:creationId xmlns:a16="http://schemas.microsoft.com/office/drawing/2014/main" id="{EC28B759-139C-7779-B82D-741CF07DCA11}"/>
              </a:ext>
            </a:extLst>
          </p:cNvPr>
          <p:cNvSpPr>
            <a:spLocks noGrp="1"/>
          </p:cNvSpPr>
          <p:nvPr>
            <p:ph type="body" idx="34" hasCustomPrompt="1"/>
          </p:nvPr>
        </p:nvSpPr>
        <p:spPr>
          <a:xfrm>
            <a:off x="7950021" y="1695549"/>
            <a:ext cx="3329931"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8" name="Content Placeholder 3">
            <a:extLst>
              <a:ext uri="{FF2B5EF4-FFF2-40B4-BE49-F238E27FC236}">
                <a16:creationId xmlns:a16="http://schemas.microsoft.com/office/drawing/2014/main" id="{4C15E823-69F7-194C-6696-A683D3FADDD1}"/>
              </a:ext>
            </a:extLst>
          </p:cNvPr>
          <p:cNvSpPr>
            <a:spLocks noGrp="1"/>
          </p:cNvSpPr>
          <p:nvPr>
            <p:ph sz="half" idx="35" hasCustomPrompt="1"/>
          </p:nvPr>
        </p:nvSpPr>
        <p:spPr>
          <a:xfrm>
            <a:off x="7951609" y="2519461"/>
            <a:ext cx="3329931" cy="3684588"/>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416646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nnel">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1F2EC0EE-F23E-41C4-9752-B33E5E773433}"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9" name="Text Placeholder 18">
            <a:extLst>
              <a:ext uri="{FF2B5EF4-FFF2-40B4-BE49-F238E27FC236}">
                <a16:creationId xmlns:a16="http://schemas.microsoft.com/office/drawing/2014/main" id="{4BF401EB-92CF-4C26-CA2B-231188C4B9F1}"/>
              </a:ext>
            </a:extLst>
          </p:cNvPr>
          <p:cNvSpPr>
            <a:spLocks noGrp="1"/>
          </p:cNvSpPr>
          <p:nvPr>
            <p:ph type="body" sz="quarter" idx="13"/>
          </p:nvPr>
        </p:nvSpPr>
        <p:spPr>
          <a:xfrm>
            <a:off x="9307543" y="1907880"/>
            <a:ext cx="2162175" cy="1010627"/>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a:t>Click to edit Master text styles</a:t>
            </a:r>
          </a:p>
        </p:txBody>
      </p:sp>
      <p:sp>
        <p:nvSpPr>
          <p:cNvPr id="20" name="Text Placeholder 18">
            <a:extLst>
              <a:ext uri="{FF2B5EF4-FFF2-40B4-BE49-F238E27FC236}">
                <a16:creationId xmlns:a16="http://schemas.microsoft.com/office/drawing/2014/main" id="{382B148E-5FE3-271B-43B9-9EE9859C776B}"/>
              </a:ext>
            </a:extLst>
          </p:cNvPr>
          <p:cNvSpPr>
            <a:spLocks noGrp="1"/>
          </p:cNvSpPr>
          <p:nvPr>
            <p:ph type="body" sz="quarter" idx="14"/>
          </p:nvPr>
        </p:nvSpPr>
        <p:spPr>
          <a:xfrm>
            <a:off x="9307543" y="4770857"/>
            <a:ext cx="2162175" cy="1062038"/>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a:t>Click to edit Master text styles</a:t>
            </a:r>
          </a:p>
        </p:txBody>
      </p:sp>
      <p:sp>
        <p:nvSpPr>
          <p:cNvPr id="21" name="Text Placeholder 18">
            <a:extLst>
              <a:ext uri="{FF2B5EF4-FFF2-40B4-BE49-F238E27FC236}">
                <a16:creationId xmlns:a16="http://schemas.microsoft.com/office/drawing/2014/main" id="{63FFA6E2-96D5-E3A4-3259-9549008F716C}"/>
              </a:ext>
            </a:extLst>
          </p:cNvPr>
          <p:cNvSpPr>
            <a:spLocks noGrp="1"/>
          </p:cNvSpPr>
          <p:nvPr>
            <p:ph type="body" sz="quarter" idx="15"/>
          </p:nvPr>
        </p:nvSpPr>
        <p:spPr>
          <a:xfrm>
            <a:off x="9307545" y="3314634"/>
            <a:ext cx="2162175" cy="1062037"/>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a:t>Click to edit Master text styles</a:t>
            </a:r>
          </a:p>
        </p:txBody>
      </p:sp>
      <p:sp>
        <p:nvSpPr>
          <p:cNvPr id="25" name="Text Placeholder 2">
            <a:extLst>
              <a:ext uri="{FF2B5EF4-FFF2-40B4-BE49-F238E27FC236}">
                <a16:creationId xmlns:a16="http://schemas.microsoft.com/office/drawing/2014/main" id="{BC5F4A37-35D2-4CAD-ADDE-6953E8A2DEBD}"/>
              </a:ext>
            </a:extLst>
          </p:cNvPr>
          <p:cNvSpPr>
            <a:spLocks noGrp="1"/>
          </p:cNvSpPr>
          <p:nvPr>
            <p:ph type="body" idx="1" hasCustomPrompt="1"/>
          </p:nvPr>
        </p:nvSpPr>
        <p:spPr>
          <a:xfrm>
            <a:off x="905693" y="1788836"/>
            <a:ext cx="3708351"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6" name="Content Placeholder 3">
            <a:extLst>
              <a:ext uri="{FF2B5EF4-FFF2-40B4-BE49-F238E27FC236}">
                <a16:creationId xmlns:a16="http://schemas.microsoft.com/office/drawing/2014/main" id="{934BD3DF-5EDB-18FF-BBDD-BFE91545F3D5}"/>
              </a:ext>
            </a:extLst>
          </p:cNvPr>
          <p:cNvSpPr>
            <a:spLocks noGrp="1"/>
          </p:cNvSpPr>
          <p:nvPr>
            <p:ph sz="half" idx="16"/>
          </p:nvPr>
        </p:nvSpPr>
        <p:spPr>
          <a:xfrm>
            <a:off x="905693" y="2671765"/>
            <a:ext cx="3708351"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1">
            <a:extLst>
              <a:ext uri="{FF2B5EF4-FFF2-40B4-BE49-F238E27FC236}">
                <a16:creationId xmlns:a16="http://schemas.microsoft.com/office/drawing/2014/main" id="{EDB01641-CB38-BB4A-9A3E-757E90EC9B0F}"/>
              </a:ext>
            </a:extLst>
          </p:cNvPr>
          <p:cNvSpPr>
            <a:spLocks noGrp="1"/>
          </p:cNvSpPr>
          <p:nvPr>
            <p:ph type="body" sz="quarter" idx="31" hasCustomPrompt="1"/>
          </p:nvPr>
        </p:nvSpPr>
        <p:spPr>
          <a:xfrm>
            <a:off x="905692" y="322267"/>
            <a:ext cx="10564024"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pic>
        <p:nvPicPr>
          <p:cNvPr id="10" name="Graphic 9">
            <a:extLst>
              <a:ext uri="{FF2B5EF4-FFF2-40B4-BE49-F238E27FC236}">
                <a16:creationId xmlns:a16="http://schemas.microsoft.com/office/drawing/2014/main" id="{AD2E89E5-0B45-3E18-4B1D-7E6B3F7F234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41817" y="1789796"/>
            <a:ext cx="3864059" cy="4086225"/>
          </a:xfrm>
          <a:prstGeom prst="rect">
            <a:avLst/>
          </a:prstGeom>
        </p:spPr>
      </p:pic>
      <p:sp>
        <p:nvSpPr>
          <p:cNvPr id="11" name="Text Placeholder 18">
            <a:extLst>
              <a:ext uri="{FF2B5EF4-FFF2-40B4-BE49-F238E27FC236}">
                <a16:creationId xmlns:a16="http://schemas.microsoft.com/office/drawing/2014/main" id="{3A306D07-C1DC-CD4E-359D-D666102AA8EE}"/>
              </a:ext>
            </a:extLst>
          </p:cNvPr>
          <p:cNvSpPr>
            <a:spLocks noGrp="1"/>
          </p:cNvSpPr>
          <p:nvPr>
            <p:ph type="body" sz="quarter" idx="32"/>
          </p:nvPr>
        </p:nvSpPr>
        <p:spPr>
          <a:xfrm>
            <a:off x="5898300" y="4754231"/>
            <a:ext cx="2162175" cy="1062038"/>
          </a:xfrm>
        </p:spPr>
        <p:txBody>
          <a:bodyPr anchor="ctr">
            <a:noAutofit/>
          </a:bodyPr>
          <a:lstStyle>
            <a:lvl1pPr marL="0" indent="0" algn="ctr">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a:t>Click to edit Master text styles</a:t>
            </a:r>
          </a:p>
        </p:txBody>
      </p:sp>
      <p:sp>
        <p:nvSpPr>
          <p:cNvPr id="12" name="Text Placeholder 18">
            <a:extLst>
              <a:ext uri="{FF2B5EF4-FFF2-40B4-BE49-F238E27FC236}">
                <a16:creationId xmlns:a16="http://schemas.microsoft.com/office/drawing/2014/main" id="{CAB40E41-B5BC-BAFD-555D-17375D74076F}"/>
              </a:ext>
            </a:extLst>
          </p:cNvPr>
          <p:cNvSpPr>
            <a:spLocks noGrp="1"/>
          </p:cNvSpPr>
          <p:nvPr>
            <p:ph type="body" sz="quarter" idx="33"/>
          </p:nvPr>
        </p:nvSpPr>
        <p:spPr>
          <a:xfrm>
            <a:off x="5691447" y="3301889"/>
            <a:ext cx="2554777" cy="1062038"/>
          </a:xfrm>
        </p:spPr>
        <p:txBody>
          <a:bodyPr anchor="ctr">
            <a:noAutofit/>
          </a:bodyPr>
          <a:lstStyle>
            <a:lvl1pPr marL="0" indent="0" algn="ctr">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a:t>Click to edit Master text styles</a:t>
            </a:r>
          </a:p>
        </p:txBody>
      </p:sp>
      <p:sp>
        <p:nvSpPr>
          <p:cNvPr id="13" name="Text Placeholder 18">
            <a:extLst>
              <a:ext uri="{FF2B5EF4-FFF2-40B4-BE49-F238E27FC236}">
                <a16:creationId xmlns:a16="http://schemas.microsoft.com/office/drawing/2014/main" id="{4EFCBA90-8EFB-3735-F1D0-23EC2CC20BD9}"/>
              </a:ext>
            </a:extLst>
          </p:cNvPr>
          <p:cNvSpPr>
            <a:spLocks noGrp="1"/>
          </p:cNvSpPr>
          <p:nvPr>
            <p:ph type="body" sz="quarter" idx="34"/>
          </p:nvPr>
        </p:nvSpPr>
        <p:spPr>
          <a:xfrm>
            <a:off x="5474351" y="1856469"/>
            <a:ext cx="2988005" cy="1062038"/>
          </a:xfrm>
        </p:spPr>
        <p:txBody>
          <a:bodyPr anchor="ctr">
            <a:noAutofit/>
          </a:bodyPr>
          <a:lstStyle>
            <a:lvl1pPr marL="0" indent="0" algn="ctr">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a:t>Click to edit Master text styles</a:t>
            </a:r>
          </a:p>
        </p:txBody>
      </p:sp>
    </p:spTree>
    <p:extLst>
      <p:ext uri="{BB962C8B-B14F-4D97-AF65-F5344CB8AC3E}">
        <p14:creationId xmlns:p14="http://schemas.microsoft.com/office/powerpoint/2010/main" val="2452138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formation Pyrami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FB1602B-F804-E9EF-0A6E-C4DF9AD19A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55557" y="1815500"/>
            <a:ext cx="9067811" cy="4349872"/>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98AC5B19-5EBA-434E-8B01-1693A93C9149}"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Text Placeholder 9">
            <a:extLst>
              <a:ext uri="{FF2B5EF4-FFF2-40B4-BE49-F238E27FC236}">
                <a16:creationId xmlns:a16="http://schemas.microsoft.com/office/drawing/2014/main" id="{CDA782FF-414D-5394-3F5E-F6BB1BD87C69}"/>
              </a:ext>
            </a:extLst>
          </p:cNvPr>
          <p:cNvSpPr>
            <a:spLocks noGrp="1"/>
          </p:cNvSpPr>
          <p:nvPr>
            <p:ph type="body" sz="quarter" idx="32" hasCustomPrompt="1"/>
          </p:nvPr>
        </p:nvSpPr>
        <p:spPr>
          <a:xfrm>
            <a:off x="1401511" y="1863386"/>
            <a:ext cx="8742348" cy="857259"/>
          </a:xfrm>
        </p:spPr>
        <p:txBody>
          <a:bodyPr anchor="ctr">
            <a:normAutofit/>
          </a:bodyPr>
          <a:lstStyle>
            <a:lvl1pPr marL="0" indent="0" algn="ctr">
              <a:buNone/>
              <a:defRPr sz="1800"/>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1" name="Text Placeholder 9">
            <a:extLst>
              <a:ext uri="{FF2B5EF4-FFF2-40B4-BE49-F238E27FC236}">
                <a16:creationId xmlns:a16="http://schemas.microsoft.com/office/drawing/2014/main" id="{FB666382-BE3C-4BCB-F3F8-7F59D3A5DE64}"/>
              </a:ext>
            </a:extLst>
          </p:cNvPr>
          <p:cNvSpPr>
            <a:spLocks noGrp="1"/>
          </p:cNvSpPr>
          <p:nvPr>
            <p:ph type="body" sz="quarter" idx="33" hasCustomPrompt="1"/>
          </p:nvPr>
        </p:nvSpPr>
        <p:spPr>
          <a:xfrm>
            <a:off x="1948443" y="2994047"/>
            <a:ext cx="7597197" cy="861213"/>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4" name="Text Placeholder 9">
            <a:extLst>
              <a:ext uri="{FF2B5EF4-FFF2-40B4-BE49-F238E27FC236}">
                <a16:creationId xmlns:a16="http://schemas.microsoft.com/office/drawing/2014/main" id="{7098675F-2FBB-2958-1005-7836B708929E}"/>
              </a:ext>
            </a:extLst>
          </p:cNvPr>
          <p:cNvSpPr>
            <a:spLocks noGrp="1"/>
          </p:cNvSpPr>
          <p:nvPr>
            <p:ph type="body" sz="quarter" idx="34" hasCustomPrompt="1"/>
          </p:nvPr>
        </p:nvSpPr>
        <p:spPr>
          <a:xfrm>
            <a:off x="2640653" y="4128658"/>
            <a:ext cx="628115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5" name="Text Placeholder 9">
            <a:extLst>
              <a:ext uri="{FF2B5EF4-FFF2-40B4-BE49-F238E27FC236}">
                <a16:creationId xmlns:a16="http://schemas.microsoft.com/office/drawing/2014/main" id="{501EC52A-6785-D2B0-D8B3-150DFE6A60F9}"/>
              </a:ext>
            </a:extLst>
          </p:cNvPr>
          <p:cNvSpPr>
            <a:spLocks noGrp="1"/>
          </p:cNvSpPr>
          <p:nvPr>
            <p:ph type="body" sz="quarter" idx="35" hasCustomPrompt="1"/>
          </p:nvPr>
        </p:nvSpPr>
        <p:spPr>
          <a:xfrm>
            <a:off x="3266901" y="5255664"/>
            <a:ext cx="505413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Tree>
    <p:extLst>
      <p:ext uri="{BB962C8B-B14F-4D97-AF65-F5344CB8AC3E}">
        <p14:creationId xmlns:p14="http://schemas.microsoft.com/office/powerpoint/2010/main" val="127012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formation Pyramid Reverse">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FB1602B-F804-E9EF-0A6E-C4DF9AD19A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255557" y="1815500"/>
            <a:ext cx="9067811" cy="4349872"/>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98AC5B19-5EBA-434E-8B01-1693A93C9149}"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Text Placeholder 9">
            <a:extLst>
              <a:ext uri="{FF2B5EF4-FFF2-40B4-BE49-F238E27FC236}">
                <a16:creationId xmlns:a16="http://schemas.microsoft.com/office/drawing/2014/main" id="{CDA782FF-414D-5394-3F5E-F6BB1BD87C69}"/>
              </a:ext>
            </a:extLst>
          </p:cNvPr>
          <p:cNvSpPr>
            <a:spLocks noGrp="1"/>
          </p:cNvSpPr>
          <p:nvPr>
            <p:ph type="body" sz="quarter" idx="32" hasCustomPrompt="1"/>
          </p:nvPr>
        </p:nvSpPr>
        <p:spPr>
          <a:xfrm>
            <a:off x="1401511" y="5255668"/>
            <a:ext cx="8742348" cy="857259"/>
          </a:xfrm>
        </p:spPr>
        <p:txBody>
          <a:bodyPr anchor="ctr">
            <a:normAutofit/>
          </a:bodyPr>
          <a:lstStyle>
            <a:lvl1pPr marL="0" indent="0" algn="ctr">
              <a:buNone/>
              <a:defRPr sz="1800"/>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1" name="Text Placeholder 9">
            <a:extLst>
              <a:ext uri="{FF2B5EF4-FFF2-40B4-BE49-F238E27FC236}">
                <a16:creationId xmlns:a16="http://schemas.microsoft.com/office/drawing/2014/main" id="{FB666382-BE3C-4BCB-F3F8-7F59D3A5DE64}"/>
              </a:ext>
            </a:extLst>
          </p:cNvPr>
          <p:cNvSpPr>
            <a:spLocks noGrp="1"/>
          </p:cNvSpPr>
          <p:nvPr>
            <p:ph type="body" sz="quarter" idx="33" hasCustomPrompt="1"/>
          </p:nvPr>
        </p:nvSpPr>
        <p:spPr>
          <a:xfrm>
            <a:off x="1948443" y="4117547"/>
            <a:ext cx="7597197" cy="861213"/>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4" name="Text Placeholder 9">
            <a:extLst>
              <a:ext uri="{FF2B5EF4-FFF2-40B4-BE49-F238E27FC236}">
                <a16:creationId xmlns:a16="http://schemas.microsoft.com/office/drawing/2014/main" id="{7098675F-2FBB-2958-1005-7836B708929E}"/>
              </a:ext>
            </a:extLst>
          </p:cNvPr>
          <p:cNvSpPr>
            <a:spLocks noGrp="1"/>
          </p:cNvSpPr>
          <p:nvPr>
            <p:ph type="body" sz="quarter" idx="34" hasCustomPrompt="1"/>
          </p:nvPr>
        </p:nvSpPr>
        <p:spPr>
          <a:xfrm>
            <a:off x="2640653" y="3002198"/>
            <a:ext cx="628115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5" name="Text Placeholder 9">
            <a:extLst>
              <a:ext uri="{FF2B5EF4-FFF2-40B4-BE49-F238E27FC236}">
                <a16:creationId xmlns:a16="http://schemas.microsoft.com/office/drawing/2014/main" id="{501EC52A-6785-D2B0-D8B3-150DFE6A60F9}"/>
              </a:ext>
            </a:extLst>
          </p:cNvPr>
          <p:cNvSpPr>
            <a:spLocks noGrp="1"/>
          </p:cNvSpPr>
          <p:nvPr>
            <p:ph type="body" sz="quarter" idx="35" hasCustomPrompt="1"/>
          </p:nvPr>
        </p:nvSpPr>
        <p:spPr>
          <a:xfrm>
            <a:off x="3266901" y="1867037"/>
            <a:ext cx="505413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Tree>
    <p:extLst>
      <p:ext uri="{BB962C8B-B14F-4D97-AF65-F5344CB8AC3E}">
        <p14:creationId xmlns:p14="http://schemas.microsoft.com/office/powerpoint/2010/main" val="2823787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B80A1841-77F0-4376-9902-3DCCB09D58C6}"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5392396" y="322267"/>
            <a:ext cx="5753029" cy="5867399"/>
          </a:xfrm>
        </p:spPr>
        <p:txBody>
          <a:bodyPr/>
          <a:lstStyle/>
          <a:p>
            <a:r>
              <a:rPr lang="en-US"/>
              <a:t>Click icon to add table</a:t>
            </a:r>
            <a:endParaRPr lang="en-AU" dirty="0"/>
          </a:p>
        </p:txBody>
      </p:sp>
      <p:sp>
        <p:nvSpPr>
          <p:cNvPr id="15" name="Text Placeholder 2">
            <a:extLst>
              <a:ext uri="{FF2B5EF4-FFF2-40B4-BE49-F238E27FC236}">
                <a16:creationId xmlns:a16="http://schemas.microsoft.com/office/drawing/2014/main" id="{1E2EE6F6-D41C-E77D-A516-1AD74C4DBAB7}"/>
              </a:ext>
            </a:extLst>
          </p:cNvPr>
          <p:cNvSpPr>
            <a:spLocks noGrp="1"/>
          </p:cNvSpPr>
          <p:nvPr>
            <p:ph type="body" idx="1" hasCustomPrompt="1"/>
          </p:nvPr>
        </p:nvSpPr>
        <p:spPr>
          <a:xfrm>
            <a:off x="890591" y="1788836"/>
            <a:ext cx="3774252"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16" name="Content Placeholder 3">
            <a:extLst>
              <a:ext uri="{FF2B5EF4-FFF2-40B4-BE49-F238E27FC236}">
                <a16:creationId xmlns:a16="http://schemas.microsoft.com/office/drawing/2014/main" id="{309670BD-9EDF-6681-84CA-67346192C7A7}"/>
              </a:ext>
            </a:extLst>
          </p:cNvPr>
          <p:cNvSpPr>
            <a:spLocks noGrp="1"/>
          </p:cNvSpPr>
          <p:nvPr>
            <p:ph sz="half" idx="16"/>
          </p:nvPr>
        </p:nvSpPr>
        <p:spPr>
          <a:xfrm>
            <a:off x="890591" y="2671765"/>
            <a:ext cx="3774252"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ext Placeholder 31">
            <a:extLst>
              <a:ext uri="{FF2B5EF4-FFF2-40B4-BE49-F238E27FC236}">
                <a16:creationId xmlns:a16="http://schemas.microsoft.com/office/drawing/2014/main" id="{6B162C86-E849-B2F3-5FBE-6F174F48C6FE}"/>
              </a:ext>
            </a:extLst>
          </p:cNvPr>
          <p:cNvSpPr>
            <a:spLocks noGrp="1"/>
          </p:cNvSpPr>
          <p:nvPr>
            <p:ph type="body" sz="quarter" idx="31" hasCustomPrompt="1"/>
          </p:nvPr>
        </p:nvSpPr>
        <p:spPr>
          <a:xfrm>
            <a:off x="890591" y="322267"/>
            <a:ext cx="3708349"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40895989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and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832E7C-33B6-145E-AFF7-8E9B8B107BEB}"/>
              </a:ext>
            </a:extLst>
          </p:cNvPr>
          <p:cNvSpPr/>
          <p:nvPr userDrawn="1"/>
        </p:nvSpPr>
        <p:spPr>
          <a:xfrm flipH="1">
            <a:off x="4979324" y="0"/>
            <a:ext cx="7212676"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0" name="Graphic 9">
            <a:extLst>
              <a:ext uri="{FF2B5EF4-FFF2-40B4-BE49-F238E27FC236}">
                <a16:creationId xmlns:a16="http://schemas.microsoft.com/office/drawing/2014/main" id="{23DFB377-B3B0-0586-685D-B3A01266089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B80A1841-77F0-4376-9902-3DCCB09D58C6}"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5392396" y="322267"/>
            <a:ext cx="5753029" cy="5867399"/>
          </a:xfrm>
        </p:spPr>
        <p:txBody>
          <a:bodyPr/>
          <a:lstStyle/>
          <a:p>
            <a:r>
              <a:rPr lang="en-US"/>
              <a:t>Click icon to add table</a:t>
            </a:r>
            <a:endParaRPr lang="en-AU" dirty="0"/>
          </a:p>
        </p:txBody>
      </p:sp>
      <p:sp>
        <p:nvSpPr>
          <p:cNvPr id="15" name="Text Placeholder 2">
            <a:extLst>
              <a:ext uri="{FF2B5EF4-FFF2-40B4-BE49-F238E27FC236}">
                <a16:creationId xmlns:a16="http://schemas.microsoft.com/office/drawing/2014/main" id="{1E2EE6F6-D41C-E77D-A516-1AD74C4DBAB7}"/>
              </a:ext>
            </a:extLst>
          </p:cNvPr>
          <p:cNvSpPr>
            <a:spLocks noGrp="1"/>
          </p:cNvSpPr>
          <p:nvPr>
            <p:ph type="body" idx="1" hasCustomPrompt="1"/>
          </p:nvPr>
        </p:nvSpPr>
        <p:spPr>
          <a:xfrm>
            <a:off x="890591" y="1788836"/>
            <a:ext cx="3774252"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16" name="Content Placeholder 3">
            <a:extLst>
              <a:ext uri="{FF2B5EF4-FFF2-40B4-BE49-F238E27FC236}">
                <a16:creationId xmlns:a16="http://schemas.microsoft.com/office/drawing/2014/main" id="{309670BD-9EDF-6681-84CA-67346192C7A7}"/>
              </a:ext>
            </a:extLst>
          </p:cNvPr>
          <p:cNvSpPr>
            <a:spLocks noGrp="1"/>
          </p:cNvSpPr>
          <p:nvPr>
            <p:ph sz="half" idx="16"/>
          </p:nvPr>
        </p:nvSpPr>
        <p:spPr>
          <a:xfrm>
            <a:off x="890591" y="2671765"/>
            <a:ext cx="3774252"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ext Placeholder 31">
            <a:extLst>
              <a:ext uri="{FF2B5EF4-FFF2-40B4-BE49-F238E27FC236}">
                <a16:creationId xmlns:a16="http://schemas.microsoft.com/office/drawing/2014/main" id="{6B162C86-E849-B2F3-5FBE-6F174F48C6FE}"/>
              </a:ext>
            </a:extLst>
          </p:cNvPr>
          <p:cNvSpPr>
            <a:spLocks noGrp="1"/>
          </p:cNvSpPr>
          <p:nvPr>
            <p:ph type="body" sz="quarter" idx="31" hasCustomPrompt="1"/>
          </p:nvPr>
        </p:nvSpPr>
        <p:spPr>
          <a:xfrm>
            <a:off x="890591" y="322267"/>
            <a:ext cx="3708349"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pic>
        <p:nvPicPr>
          <p:cNvPr id="8" name="Picture 7">
            <a:extLst>
              <a:ext uri="{FF2B5EF4-FFF2-40B4-BE49-F238E27FC236}">
                <a16:creationId xmlns:a16="http://schemas.microsoft.com/office/drawing/2014/main" id="{7928092A-8E6B-14CB-79F5-FCF9FECDB1A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932573" y="6222135"/>
            <a:ext cx="1470856" cy="515608"/>
          </a:xfrm>
          <a:prstGeom prst="rect">
            <a:avLst/>
          </a:prstGeom>
        </p:spPr>
      </p:pic>
    </p:spTree>
    <p:extLst>
      <p:ext uri="{BB962C8B-B14F-4D97-AF65-F5344CB8AC3E}">
        <p14:creationId xmlns:p14="http://schemas.microsoft.com/office/powerpoint/2010/main" val="3988074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martArt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1F2EC0EE-F23E-41C4-9752-B33E5E773433}"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6" name="Content Placeholder 3">
            <a:extLst>
              <a:ext uri="{FF2B5EF4-FFF2-40B4-BE49-F238E27FC236}">
                <a16:creationId xmlns:a16="http://schemas.microsoft.com/office/drawing/2014/main" id="{934BD3DF-5EDB-18FF-BBDD-BFE91545F3D5}"/>
              </a:ext>
            </a:extLst>
          </p:cNvPr>
          <p:cNvSpPr>
            <a:spLocks noGrp="1"/>
          </p:cNvSpPr>
          <p:nvPr>
            <p:ph sz="half" idx="16"/>
          </p:nvPr>
        </p:nvSpPr>
        <p:spPr>
          <a:xfrm>
            <a:off x="905693" y="1767155"/>
            <a:ext cx="3708351" cy="442251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1">
            <a:extLst>
              <a:ext uri="{FF2B5EF4-FFF2-40B4-BE49-F238E27FC236}">
                <a16:creationId xmlns:a16="http://schemas.microsoft.com/office/drawing/2014/main" id="{EDB01641-CB38-BB4A-9A3E-757E90EC9B0F}"/>
              </a:ext>
            </a:extLst>
          </p:cNvPr>
          <p:cNvSpPr>
            <a:spLocks noGrp="1"/>
          </p:cNvSpPr>
          <p:nvPr>
            <p:ph type="body" sz="quarter" idx="31" hasCustomPrompt="1"/>
          </p:nvPr>
        </p:nvSpPr>
        <p:spPr>
          <a:xfrm>
            <a:off x="905692" y="322267"/>
            <a:ext cx="10564024"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SmartArt Placeholder 2">
            <a:extLst>
              <a:ext uri="{FF2B5EF4-FFF2-40B4-BE49-F238E27FC236}">
                <a16:creationId xmlns:a16="http://schemas.microsoft.com/office/drawing/2014/main" id="{E6DF560D-9FAB-FB38-BBDA-DAE817685715}"/>
              </a:ext>
            </a:extLst>
          </p:cNvPr>
          <p:cNvSpPr>
            <a:spLocks noGrp="1"/>
          </p:cNvSpPr>
          <p:nvPr>
            <p:ph type="dgm" sz="quarter" idx="32"/>
          </p:nvPr>
        </p:nvSpPr>
        <p:spPr>
          <a:xfrm>
            <a:off x="4859338" y="1384304"/>
            <a:ext cx="6610350" cy="4805359"/>
          </a:xfrm>
        </p:spPr>
        <p:txBody>
          <a:bodyPr/>
          <a:lstStyle/>
          <a:p>
            <a:r>
              <a:rPr lang="en-US"/>
              <a:t>Click icon to add SmartArt graphic</a:t>
            </a:r>
            <a:endParaRPr lang="en-AU"/>
          </a:p>
        </p:txBody>
      </p:sp>
    </p:spTree>
    <p:extLst>
      <p:ext uri="{BB962C8B-B14F-4D97-AF65-F5344CB8AC3E}">
        <p14:creationId xmlns:p14="http://schemas.microsoft.com/office/powerpoint/2010/main" val="605467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35F23B3-1B6F-F257-D446-07EEEB6F71DA}"/>
              </a:ext>
            </a:extLst>
          </p:cNvPr>
          <p:cNvPicPr>
            <a:picLocks noChangeAspect="1"/>
          </p:cNvPicPr>
          <p:nvPr userDrawn="1"/>
        </p:nvPicPr>
        <p:blipFill rotWithShape="1">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r="3785"/>
          <a:stretch/>
        </p:blipFill>
        <p:spPr>
          <a:xfrm>
            <a:off x="8166091" y="0"/>
            <a:ext cx="4025909" cy="6858000"/>
          </a:xfrm>
          <a:prstGeom prst="rect">
            <a:avLst/>
          </a:prstGeom>
        </p:spPr>
      </p:pic>
      <p:pic>
        <p:nvPicPr>
          <p:cNvPr id="3" name="Graphic 2">
            <a:extLst>
              <a:ext uri="{FF2B5EF4-FFF2-40B4-BE49-F238E27FC236}">
                <a16:creationId xmlns:a16="http://schemas.microsoft.com/office/drawing/2014/main" id="{08773CD1-91B8-2891-9C94-8FDFA7639501}"/>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669886" y="6176967"/>
            <a:ext cx="369716" cy="579221"/>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4" y="1824994"/>
            <a:ext cx="10350887" cy="4043995"/>
          </a:xfrm>
        </p:spPr>
        <p:txBody>
          <a:bodyPr/>
          <a:lstStyle>
            <a:lvl1pPr>
              <a:defRPr>
                <a:solidFill>
                  <a:srgbClr val="084975"/>
                </a:solidFill>
              </a:defRPr>
            </a:lvl1pPr>
          </a:lstStyle>
          <a:p>
            <a:r>
              <a:rPr lang="en-US"/>
              <a:t>Click icon to add table</a:t>
            </a:r>
            <a:endParaRPr lang="en-AU"/>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pic>
        <p:nvPicPr>
          <p:cNvPr id="8" name="Picture 7">
            <a:extLst>
              <a:ext uri="{FF2B5EF4-FFF2-40B4-BE49-F238E27FC236}">
                <a16:creationId xmlns:a16="http://schemas.microsoft.com/office/drawing/2014/main" id="{4B3143FC-DF33-7E73-DA68-3D7697CC779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9932573" y="6222135"/>
            <a:ext cx="1470856" cy="515608"/>
          </a:xfrm>
          <a:prstGeom prst="rect">
            <a:avLst/>
          </a:prstGeom>
        </p:spPr>
      </p:pic>
    </p:spTree>
    <p:extLst>
      <p:ext uri="{BB962C8B-B14F-4D97-AF65-F5344CB8AC3E}">
        <p14:creationId xmlns:p14="http://schemas.microsoft.com/office/powerpoint/2010/main" val="37234827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martAr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B36E1D13-45D6-21E6-B74C-37778065050A}"/>
              </a:ext>
            </a:extLst>
          </p:cNvPr>
          <p:cNvPicPr>
            <a:picLocks noChangeAspect="1"/>
          </p:cNvPicPr>
          <p:nvPr userDrawn="1"/>
        </p:nvPicPr>
        <p:blipFill rotWithShape="1">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r="3785"/>
          <a:stretch/>
        </p:blipFill>
        <p:spPr>
          <a:xfrm>
            <a:off x="8166091" y="0"/>
            <a:ext cx="4025909" cy="6858000"/>
          </a:xfrm>
          <a:prstGeom prst="rect">
            <a:avLst/>
          </a:prstGeom>
        </p:spPr>
      </p:pic>
      <p:pic>
        <p:nvPicPr>
          <p:cNvPr id="4" name="Graphic 3">
            <a:extLst>
              <a:ext uri="{FF2B5EF4-FFF2-40B4-BE49-F238E27FC236}">
                <a16:creationId xmlns:a16="http://schemas.microsoft.com/office/drawing/2014/main" id="{B5BF7DE3-2CEB-9DA6-310D-C8D8F948662B}"/>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669886" y="6176967"/>
            <a:ext cx="369716" cy="579221"/>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SmartArt Placeholder 2">
            <a:extLst>
              <a:ext uri="{FF2B5EF4-FFF2-40B4-BE49-F238E27FC236}">
                <a16:creationId xmlns:a16="http://schemas.microsoft.com/office/drawing/2014/main" id="{D4E96397-7F4E-397D-6DC5-0EEFA61A6493}"/>
              </a:ext>
            </a:extLst>
          </p:cNvPr>
          <p:cNvSpPr>
            <a:spLocks noGrp="1"/>
          </p:cNvSpPr>
          <p:nvPr>
            <p:ph type="dgm" sz="quarter" idx="32"/>
          </p:nvPr>
        </p:nvSpPr>
        <p:spPr>
          <a:xfrm>
            <a:off x="906463" y="1824994"/>
            <a:ext cx="10350500" cy="4043363"/>
          </a:xfrm>
        </p:spPr>
        <p:txBody>
          <a:bodyPr/>
          <a:lstStyle/>
          <a:p>
            <a:r>
              <a:rPr lang="en-US"/>
              <a:t>Click icon to add SmartArt graphic</a:t>
            </a:r>
            <a:endParaRPr lang="en-AU"/>
          </a:p>
        </p:txBody>
      </p:sp>
      <p:pic>
        <p:nvPicPr>
          <p:cNvPr id="9" name="Picture 8">
            <a:extLst>
              <a:ext uri="{FF2B5EF4-FFF2-40B4-BE49-F238E27FC236}">
                <a16:creationId xmlns:a16="http://schemas.microsoft.com/office/drawing/2014/main" id="{2A43171B-F086-1C93-E059-3DB7FCFF77A9}"/>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9932573" y="6222135"/>
            <a:ext cx="1470856" cy="515608"/>
          </a:xfrm>
          <a:prstGeom prst="rect">
            <a:avLst/>
          </a:prstGeom>
        </p:spPr>
      </p:pic>
    </p:spTree>
    <p:extLst>
      <p:ext uri="{BB962C8B-B14F-4D97-AF65-F5344CB8AC3E}">
        <p14:creationId xmlns:p14="http://schemas.microsoft.com/office/powerpoint/2010/main" val="24134812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able with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A7112F43-5D9B-49F5-BC03-50D202B8012D}"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4" y="1824993"/>
            <a:ext cx="10350887" cy="3324524"/>
          </a:xfrm>
        </p:spPr>
        <p:txBody>
          <a:bodyPr/>
          <a:lstStyle>
            <a:lvl1pPr>
              <a:defRPr>
                <a:solidFill>
                  <a:srgbClr val="084975"/>
                </a:solidFill>
              </a:defRPr>
            </a:lvl1pPr>
          </a:lstStyle>
          <a:p>
            <a:r>
              <a:rPr lang="en-US"/>
              <a:t>Click icon to add table</a:t>
            </a:r>
            <a:endParaRPr lang="en-AU"/>
          </a:p>
        </p:txBody>
      </p:sp>
      <p:sp>
        <p:nvSpPr>
          <p:cNvPr id="4" name="Text Placeholder 3">
            <a:extLst>
              <a:ext uri="{FF2B5EF4-FFF2-40B4-BE49-F238E27FC236}">
                <a16:creationId xmlns:a16="http://schemas.microsoft.com/office/drawing/2014/main" id="{65A26B7A-104F-4B19-ADD4-8DB2E7DE36A7}"/>
              </a:ext>
            </a:extLst>
          </p:cNvPr>
          <p:cNvSpPr>
            <a:spLocks noGrp="1"/>
          </p:cNvSpPr>
          <p:nvPr>
            <p:ph type="body" sz="quarter" idx="14"/>
          </p:nvPr>
        </p:nvSpPr>
        <p:spPr>
          <a:xfrm>
            <a:off x="887667" y="5292729"/>
            <a:ext cx="7586408" cy="955675"/>
          </a:xfrm>
        </p:spPr>
        <p:txBody>
          <a:bodyPr>
            <a:normAutofit/>
          </a:bodyPr>
          <a:lstStyle>
            <a:lvl1pPr marL="0" indent="0">
              <a:buNone/>
              <a:defRPr sz="1800">
                <a:solidFill>
                  <a:srgbClr val="084975"/>
                </a:solidFill>
              </a:defRPr>
            </a:lvl1pPr>
            <a:lvl2pPr marL="457189" indent="0">
              <a:buNone/>
              <a:defRPr/>
            </a:lvl2pPr>
          </a:lstStyle>
          <a:p>
            <a:pPr lvl="0"/>
            <a:r>
              <a:rPr lang="en-US"/>
              <a:t>Click to edit Master text styles</a:t>
            </a:r>
          </a:p>
        </p:txBody>
      </p:sp>
      <p:sp>
        <p:nvSpPr>
          <p:cNvPr id="10" name="Text Placeholder 31">
            <a:extLst>
              <a:ext uri="{FF2B5EF4-FFF2-40B4-BE49-F238E27FC236}">
                <a16:creationId xmlns:a16="http://schemas.microsoft.com/office/drawing/2014/main" id="{BF918D91-0334-4B7E-CC13-C72D788B834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446918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Table">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B2E3C9F4-AED7-4D31-A85B-0C6D5B866412}"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0" name="Text Placeholder 31">
            <a:extLst>
              <a:ext uri="{FF2B5EF4-FFF2-40B4-BE49-F238E27FC236}">
                <a16:creationId xmlns:a16="http://schemas.microsoft.com/office/drawing/2014/main" id="{3668AE1D-1F4E-FFA6-61E1-8CBC30F838C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8" name="Straight Connector 7">
            <a:extLst>
              <a:ext uri="{FF2B5EF4-FFF2-40B4-BE49-F238E27FC236}">
                <a16:creationId xmlns:a16="http://schemas.microsoft.com/office/drawing/2014/main" id="{1722F9DB-CEFF-E38F-01CE-B698B5CD2E32}"/>
              </a:ext>
            </a:extLst>
          </p:cNvPr>
          <p:cNvCxnSpPr>
            <a:cxnSpLocks/>
          </p:cNvCxnSpPr>
          <p:nvPr userDrawn="1"/>
        </p:nvCxnSpPr>
        <p:spPr>
          <a:xfrm>
            <a:off x="6096000" y="1824993"/>
            <a:ext cx="0" cy="4424036"/>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Table Placeholder 13">
            <a:extLst>
              <a:ext uri="{FF2B5EF4-FFF2-40B4-BE49-F238E27FC236}">
                <a16:creationId xmlns:a16="http://schemas.microsoft.com/office/drawing/2014/main" id="{3D8DCE42-66D0-BEEB-99DB-222AC7568323}"/>
              </a:ext>
            </a:extLst>
          </p:cNvPr>
          <p:cNvSpPr>
            <a:spLocks noGrp="1"/>
          </p:cNvSpPr>
          <p:nvPr>
            <p:ph type="tbl" sz="quarter" idx="33"/>
          </p:nvPr>
        </p:nvSpPr>
        <p:spPr>
          <a:xfrm>
            <a:off x="905691" y="1824993"/>
            <a:ext cx="5037496" cy="4351970"/>
          </a:xfrm>
        </p:spPr>
        <p:txBody>
          <a:bodyPr/>
          <a:lstStyle/>
          <a:p>
            <a:r>
              <a:rPr lang="en-US"/>
              <a:t>Click icon to add table</a:t>
            </a:r>
            <a:endParaRPr lang="en-AU"/>
          </a:p>
        </p:txBody>
      </p:sp>
      <p:sp>
        <p:nvSpPr>
          <p:cNvPr id="15" name="Table Placeholder 13">
            <a:extLst>
              <a:ext uri="{FF2B5EF4-FFF2-40B4-BE49-F238E27FC236}">
                <a16:creationId xmlns:a16="http://schemas.microsoft.com/office/drawing/2014/main" id="{45FAF450-ACE8-0CA8-A2EF-B76CFFF1F644}"/>
              </a:ext>
            </a:extLst>
          </p:cNvPr>
          <p:cNvSpPr>
            <a:spLocks noGrp="1"/>
          </p:cNvSpPr>
          <p:nvPr>
            <p:ph type="tbl" sz="quarter" idx="34"/>
          </p:nvPr>
        </p:nvSpPr>
        <p:spPr>
          <a:xfrm>
            <a:off x="6248815" y="1850393"/>
            <a:ext cx="5037496" cy="4351970"/>
          </a:xfrm>
        </p:spPr>
        <p:txBody>
          <a:bodyPr/>
          <a:lstStyle/>
          <a:p>
            <a:r>
              <a:rPr lang="en-US"/>
              <a:t>Click icon to add table</a:t>
            </a:r>
            <a:endParaRPr lang="en-AU"/>
          </a:p>
        </p:txBody>
      </p:sp>
    </p:spTree>
    <p:extLst>
      <p:ext uri="{BB962C8B-B14F-4D97-AF65-F5344CB8AC3E}">
        <p14:creationId xmlns:p14="http://schemas.microsoft.com/office/powerpoint/2010/main" val="3264034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Table and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5A4DADBF-C4CC-4F8F-98B9-105087502673}"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2" y="1824997"/>
            <a:ext cx="4965264" cy="3342319"/>
          </a:xfrm>
        </p:spPr>
        <p:txBody>
          <a:bodyPr/>
          <a:lstStyle>
            <a:lvl1pPr>
              <a:defRPr>
                <a:solidFill>
                  <a:srgbClr val="084975"/>
                </a:solidFill>
              </a:defRPr>
            </a:lvl1pPr>
          </a:lstStyle>
          <a:p>
            <a:r>
              <a:rPr lang="en-US"/>
              <a:t>Click icon to add table</a:t>
            </a:r>
            <a:endParaRPr lang="en-AU" dirty="0"/>
          </a:p>
        </p:txBody>
      </p:sp>
      <p:sp>
        <p:nvSpPr>
          <p:cNvPr id="4" name="Text Placeholder 3">
            <a:extLst>
              <a:ext uri="{FF2B5EF4-FFF2-40B4-BE49-F238E27FC236}">
                <a16:creationId xmlns:a16="http://schemas.microsoft.com/office/drawing/2014/main" id="{65A26B7A-104F-4B19-ADD4-8DB2E7DE36A7}"/>
              </a:ext>
            </a:extLst>
          </p:cNvPr>
          <p:cNvSpPr>
            <a:spLocks noGrp="1"/>
          </p:cNvSpPr>
          <p:nvPr>
            <p:ph type="body" sz="quarter" idx="14"/>
          </p:nvPr>
        </p:nvSpPr>
        <p:spPr>
          <a:xfrm>
            <a:off x="905693" y="5292730"/>
            <a:ext cx="4965264" cy="884073"/>
          </a:xfrm>
        </p:spPr>
        <p:txBody>
          <a:bodyPr>
            <a:normAutofit/>
          </a:bodyPr>
          <a:lstStyle>
            <a:lvl1pPr marL="0" indent="0">
              <a:buNone/>
              <a:defRPr lang="en-US" sz="1800" dirty="0">
                <a:solidFill>
                  <a:srgbClr val="084975"/>
                </a:solidFill>
              </a:defRPr>
            </a:lvl1pPr>
            <a:lvl2pPr marL="457189" indent="0">
              <a:buNone/>
              <a:defRPr/>
            </a:lvl2pPr>
          </a:lstStyle>
          <a:p>
            <a:pPr lvl="0"/>
            <a:r>
              <a:rPr lang="en-US"/>
              <a:t>Click to edit Master text styles</a:t>
            </a:r>
          </a:p>
        </p:txBody>
      </p:sp>
      <p:cxnSp>
        <p:nvCxnSpPr>
          <p:cNvPr id="10" name="Straight Connector 9">
            <a:extLst>
              <a:ext uri="{FF2B5EF4-FFF2-40B4-BE49-F238E27FC236}">
                <a16:creationId xmlns:a16="http://schemas.microsoft.com/office/drawing/2014/main" id="{BC9BA323-A999-D756-FA7E-12C732CC7750}"/>
              </a:ext>
            </a:extLst>
          </p:cNvPr>
          <p:cNvCxnSpPr>
            <a:cxnSpLocks/>
          </p:cNvCxnSpPr>
          <p:nvPr userDrawn="1"/>
        </p:nvCxnSpPr>
        <p:spPr>
          <a:xfrm>
            <a:off x="609600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Text Placeholder 31">
            <a:extLst>
              <a:ext uri="{FF2B5EF4-FFF2-40B4-BE49-F238E27FC236}">
                <a16:creationId xmlns:a16="http://schemas.microsoft.com/office/drawing/2014/main" id="{3668AE1D-1F4E-FFA6-61E1-8CBC30F838C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Table Placeholder 8">
            <a:extLst>
              <a:ext uri="{FF2B5EF4-FFF2-40B4-BE49-F238E27FC236}">
                <a16:creationId xmlns:a16="http://schemas.microsoft.com/office/drawing/2014/main" id="{6FDFDC05-7BA4-AC97-99D2-608CB44085A8}"/>
              </a:ext>
            </a:extLst>
          </p:cNvPr>
          <p:cNvSpPr>
            <a:spLocks noGrp="1"/>
          </p:cNvSpPr>
          <p:nvPr>
            <p:ph type="tbl" sz="quarter" idx="32"/>
          </p:nvPr>
        </p:nvSpPr>
        <p:spPr>
          <a:xfrm>
            <a:off x="6316479" y="1824997"/>
            <a:ext cx="4965264" cy="3342319"/>
          </a:xfrm>
        </p:spPr>
        <p:txBody>
          <a:bodyPr/>
          <a:lstStyle>
            <a:lvl1pPr>
              <a:defRPr>
                <a:solidFill>
                  <a:srgbClr val="084975"/>
                </a:solidFill>
              </a:defRPr>
            </a:lvl1pPr>
          </a:lstStyle>
          <a:p>
            <a:r>
              <a:rPr lang="en-US"/>
              <a:t>Click icon to add table</a:t>
            </a:r>
            <a:endParaRPr lang="en-AU" dirty="0"/>
          </a:p>
        </p:txBody>
      </p:sp>
      <p:sp>
        <p:nvSpPr>
          <p:cNvPr id="8" name="Text Placeholder 3">
            <a:extLst>
              <a:ext uri="{FF2B5EF4-FFF2-40B4-BE49-F238E27FC236}">
                <a16:creationId xmlns:a16="http://schemas.microsoft.com/office/drawing/2014/main" id="{82E9C58D-EE21-02ED-0171-F0CA28B8E127}"/>
              </a:ext>
            </a:extLst>
          </p:cNvPr>
          <p:cNvSpPr>
            <a:spLocks noGrp="1"/>
          </p:cNvSpPr>
          <p:nvPr>
            <p:ph type="body" sz="quarter" idx="33"/>
          </p:nvPr>
        </p:nvSpPr>
        <p:spPr>
          <a:xfrm>
            <a:off x="6316482" y="5292730"/>
            <a:ext cx="4965265" cy="884073"/>
          </a:xfrm>
        </p:spPr>
        <p:txBody>
          <a:bodyPr>
            <a:normAutofit/>
          </a:bodyPr>
          <a:lstStyle>
            <a:lvl1pPr marL="0" indent="0">
              <a:buNone/>
              <a:defRPr lang="en-US" sz="1800" dirty="0">
                <a:solidFill>
                  <a:srgbClr val="084975"/>
                </a:solidFill>
              </a:defRPr>
            </a:lvl1pPr>
            <a:lvl2pPr marL="457189" indent="0">
              <a:buNone/>
              <a:defRPr/>
            </a:lvl2pPr>
          </a:lstStyle>
          <a:p>
            <a:pPr lvl="0"/>
            <a:r>
              <a:rPr lang="en-US"/>
              <a:t>Click to edit Master text styles</a:t>
            </a:r>
          </a:p>
        </p:txBody>
      </p:sp>
    </p:spTree>
    <p:extLst>
      <p:ext uri="{BB962C8B-B14F-4D97-AF65-F5344CB8AC3E}">
        <p14:creationId xmlns:p14="http://schemas.microsoft.com/office/powerpoint/2010/main" val="2604941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harts and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C14ED562-E29A-47D1-B5E8-DD2937577409}"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endParaRPr lang="en-AU" dirty="0"/>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1" name="Chart Placeholder 10">
            <a:extLst>
              <a:ext uri="{FF2B5EF4-FFF2-40B4-BE49-F238E27FC236}">
                <a16:creationId xmlns:a16="http://schemas.microsoft.com/office/drawing/2014/main" id="{809F3DB1-8D6B-6336-4441-D5AC431B559B}"/>
              </a:ext>
            </a:extLst>
          </p:cNvPr>
          <p:cNvSpPr>
            <a:spLocks noGrp="1"/>
          </p:cNvSpPr>
          <p:nvPr>
            <p:ph type="chart" sz="quarter" idx="17"/>
          </p:nvPr>
        </p:nvSpPr>
        <p:spPr>
          <a:xfrm>
            <a:off x="905693" y="1830942"/>
            <a:ext cx="4998147" cy="3336373"/>
          </a:xfrm>
        </p:spPr>
        <p:txBody>
          <a:bodyPr/>
          <a:lstStyle>
            <a:lvl1pPr>
              <a:defRPr>
                <a:solidFill>
                  <a:srgbClr val="084975"/>
                </a:solidFill>
              </a:defRPr>
            </a:lvl1pPr>
          </a:lstStyle>
          <a:p>
            <a:r>
              <a:rPr lang="en-US"/>
              <a:t>Click icon to add chart</a:t>
            </a:r>
            <a:endParaRPr lang="en-AU"/>
          </a:p>
        </p:txBody>
      </p:sp>
      <p:sp>
        <p:nvSpPr>
          <p:cNvPr id="18" name="Chart Placeholder 17">
            <a:extLst>
              <a:ext uri="{FF2B5EF4-FFF2-40B4-BE49-F238E27FC236}">
                <a16:creationId xmlns:a16="http://schemas.microsoft.com/office/drawing/2014/main" id="{26E9F121-E7F8-BD39-FEE2-26EC25E29897}"/>
              </a:ext>
            </a:extLst>
          </p:cNvPr>
          <p:cNvSpPr>
            <a:spLocks noGrp="1"/>
          </p:cNvSpPr>
          <p:nvPr>
            <p:ph type="chart" sz="quarter" idx="18"/>
          </p:nvPr>
        </p:nvSpPr>
        <p:spPr>
          <a:xfrm>
            <a:off x="6288037" y="1830667"/>
            <a:ext cx="5009139" cy="3336644"/>
          </a:xfrm>
        </p:spPr>
        <p:txBody>
          <a:bodyPr/>
          <a:lstStyle>
            <a:lvl1pPr>
              <a:defRPr>
                <a:solidFill>
                  <a:srgbClr val="084975"/>
                </a:solidFill>
              </a:defRPr>
            </a:lvl1pPr>
          </a:lstStyle>
          <a:p>
            <a:r>
              <a:rPr lang="en-US"/>
              <a:t>Click icon to add chart</a:t>
            </a:r>
            <a:endParaRPr lang="en-AU" dirty="0"/>
          </a:p>
        </p:txBody>
      </p:sp>
      <p:sp>
        <p:nvSpPr>
          <p:cNvPr id="19" name="Text Placeholder 31">
            <a:extLst>
              <a:ext uri="{FF2B5EF4-FFF2-40B4-BE49-F238E27FC236}">
                <a16:creationId xmlns:a16="http://schemas.microsoft.com/office/drawing/2014/main" id="{CE6B76A1-7EF8-253F-2348-D6B0437F1FD7}"/>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3">
            <a:extLst>
              <a:ext uri="{FF2B5EF4-FFF2-40B4-BE49-F238E27FC236}">
                <a16:creationId xmlns:a16="http://schemas.microsoft.com/office/drawing/2014/main" id="{878CA154-65BB-EDBC-BB9F-4A0C2EAD7261}"/>
              </a:ext>
            </a:extLst>
          </p:cNvPr>
          <p:cNvSpPr>
            <a:spLocks noGrp="1"/>
          </p:cNvSpPr>
          <p:nvPr>
            <p:ph type="body" sz="quarter" idx="14"/>
          </p:nvPr>
        </p:nvSpPr>
        <p:spPr>
          <a:xfrm>
            <a:off x="905820" y="5292729"/>
            <a:ext cx="4998147" cy="884073"/>
          </a:xfrm>
        </p:spPr>
        <p:txBody>
          <a:bodyPr>
            <a:normAutofit/>
          </a:bodyPr>
          <a:lstStyle>
            <a:lvl1pPr marL="0" indent="0">
              <a:buNone/>
              <a:defRPr lang="en-US" sz="1800" dirty="0">
                <a:solidFill>
                  <a:srgbClr val="084975"/>
                </a:solidFill>
              </a:defRPr>
            </a:lvl1pPr>
            <a:lvl2pPr marL="457189" indent="0">
              <a:buNone/>
              <a:defRPr/>
            </a:lvl2pPr>
          </a:lstStyle>
          <a:p>
            <a:pPr lvl="0"/>
            <a:r>
              <a:rPr lang="en-US"/>
              <a:t>Click to edit Master text styles</a:t>
            </a:r>
          </a:p>
        </p:txBody>
      </p:sp>
      <p:sp>
        <p:nvSpPr>
          <p:cNvPr id="14" name="Text Placeholder 3">
            <a:extLst>
              <a:ext uri="{FF2B5EF4-FFF2-40B4-BE49-F238E27FC236}">
                <a16:creationId xmlns:a16="http://schemas.microsoft.com/office/drawing/2014/main" id="{70C4FBAF-C2F5-9FF5-FCE0-9022398D1D87}"/>
              </a:ext>
            </a:extLst>
          </p:cNvPr>
          <p:cNvSpPr>
            <a:spLocks noGrp="1"/>
          </p:cNvSpPr>
          <p:nvPr>
            <p:ph type="body" sz="quarter" idx="16"/>
          </p:nvPr>
        </p:nvSpPr>
        <p:spPr>
          <a:xfrm>
            <a:off x="6288035" y="5292729"/>
            <a:ext cx="5009136" cy="884073"/>
          </a:xfrm>
        </p:spPr>
        <p:txBody>
          <a:bodyPr>
            <a:normAutofit/>
          </a:bodyPr>
          <a:lstStyle>
            <a:lvl1pPr marL="0" indent="0">
              <a:buNone/>
              <a:defRPr lang="en-US" sz="1800" dirty="0">
                <a:solidFill>
                  <a:srgbClr val="084975"/>
                </a:solidFill>
              </a:defRPr>
            </a:lvl1pPr>
            <a:lvl2pPr marL="457189" indent="0">
              <a:buNone/>
              <a:defRPr/>
            </a:lvl2pPr>
          </a:lstStyle>
          <a:p>
            <a:pPr lvl="0"/>
            <a:r>
              <a:rPr lang="en-US"/>
              <a:t>Click to edit Master text styles</a:t>
            </a:r>
          </a:p>
        </p:txBody>
      </p:sp>
      <p:cxnSp>
        <p:nvCxnSpPr>
          <p:cNvPr id="2" name="Straight Connector 1">
            <a:extLst>
              <a:ext uri="{FF2B5EF4-FFF2-40B4-BE49-F238E27FC236}">
                <a16:creationId xmlns:a16="http://schemas.microsoft.com/office/drawing/2014/main" id="{666677F2-004C-5BE9-3C05-3D2FAC5D78BC}"/>
              </a:ext>
            </a:extLst>
          </p:cNvPr>
          <p:cNvCxnSpPr>
            <a:cxnSpLocks/>
          </p:cNvCxnSpPr>
          <p:nvPr userDrawn="1"/>
        </p:nvCxnSpPr>
        <p:spPr>
          <a:xfrm>
            <a:off x="609600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1138783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D7581745-9D99-4F86-9382-837C7C451F27}"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endParaRPr lang="en-AU" dirty="0"/>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a:p>
        </p:txBody>
      </p:sp>
      <p:sp>
        <p:nvSpPr>
          <p:cNvPr id="11" name="Chart Placeholder 10">
            <a:extLst>
              <a:ext uri="{FF2B5EF4-FFF2-40B4-BE49-F238E27FC236}">
                <a16:creationId xmlns:a16="http://schemas.microsoft.com/office/drawing/2014/main" id="{809F3DB1-8D6B-6336-4441-D5AC431B559B}"/>
              </a:ext>
            </a:extLst>
          </p:cNvPr>
          <p:cNvSpPr>
            <a:spLocks noGrp="1"/>
          </p:cNvSpPr>
          <p:nvPr>
            <p:ph type="chart" sz="quarter" idx="17"/>
          </p:nvPr>
        </p:nvSpPr>
        <p:spPr>
          <a:xfrm>
            <a:off x="905692" y="1830942"/>
            <a:ext cx="5336165" cy="3336373"/>
          </a:xfrm>
        </p:spPr>
        <p:txBody>
          <a:bodyPr/>
          <a:lstStyle/>
          <a:p>
            <a:r>
              <a:rPr lang="en-US"/>
              <a:t>Click icon to add chart</a:t>
            </a:r>
            <a:endParaRPr lang="en-AU"/>
          </a:p>
        </p:txBody>
      </p:sp>
      <p:sp>
        <p:nvSpPr>
          <p:cNvPr id="19" name="Text Placeholder 31">
            <a:extLst>
              <a:ext uri="{FF2B5EF4-FFF2-40B4-BE49-F238E27FC236}">
                <a16:creationId xmlns:a16="http://schemas.microsoft.com/office/drawing/2014/main" id="{CE6B76A1-7EF8-253F-2348-D6B0437F1FD7}"/>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3">
            <a:extLst>
              <a:ext uri="{FF2B5EF4-FFF2-40B4-BE49-F238E27FC236}">
                <a16:creationId xmlns:a16="http://schemas.microsoft.com/office/drawing/2014/main" id="{878CA154-65BB-EDBC-BB9F-4A0C2EAD7261}"/>
              </a:ext>
            </a:extLst>
          </p:cNvPr>
          <p:cNvSpPr>
            <a:spLocks noGrp="1"/>
          </p:cNvSpPr>
          <p:nvPr>
            <p:ph type="body" sz="quarter" idx="14"/>
          </p:nvPr>
        </p:nvSpPr>
        <p:spPr>
          <a:xfrm>
            <a:off x="905693" y="5292730"/>
            <a:ext cx="5338680" cy="884073"/>
          </a:xfrm>
        </p:spPr>
        <p:txBody>
          <a:bodyPr>
            <a:normAutofit/>
          </a:bodyPr>
          <a:lstStyle>
            <a:lvl1pPr marL="0" indent="0">
              <a:buNone/>
              <a:defRPr lang="en-US" sz="1800" dirty="0"/>
            </a:lvl1pPr>
            <a:lvl2pPr marL="457189" indent="0">
              <a:buNone/>
              <a:defRPr/>
            </a:lvl2pPr>
          </a:lstStyle>
          <a:p>
            <a:pPr lvl="0"/>
            <a:r>
              <a:rPr lang="en-US"/>
              <a:t>Click to edit Master text styles</a:t>
            </a:r>
          </a:p>
        </p:txBody>
      </p:sp>
      <p:sp>
        <p:nvSpPr>
          <p:cNvPr id="2" name="Text Placeholder 2">
            <a:extLst>
              <a:ext uri="{FF2B5EF4-FFF2-40B4-BE49-F238E27FC236}">
                <a16:creationId xmlns:a16="http://schemas.microsoft.com/office/drawing/2014/main" id="{6494E784-AF77-D5C3-2757-08F864A0AA02}"/>
              </a:ext>
            </a:extLst>
          </p:cNvPr>
          <p:cNvSpPr>
            <a:spLocks noGrp="1"/>
          </p:cNvSpPr>
          <p:nvPr>
            <p:ph type="body" idx="13" hasCustomPrompt="1"/>
          </p:nvPr>
        </p:nvSpPr>
        <p:spPr>
          <a:xfrm>
            <a:off x="6626885" y="1830941"/>
            <a:ext cx="4693523" cy="760197"/>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4" name="Content Placeholder 3">
            <a:extLst>
              <a:ext uri="{FF2B5EF4-FFF2-40B4-BE49-F238E27FC236}">
                <a16:creationId xmlns:a16="http://schemas.microsoft.com/office/drawing/2014/main" id="{53EF77E1-9076-EB77-BB55-7E4805D9650A}"/>
              </a:ext>
            </a:extLst>
          </p:cNvPr>
          <p:cNvSpPr>
            <a:spLocks noGrp="1"/>
          </p:cNvSpPr>
          <p:nvPr>
            <p:ph sz="half" idx="32" hasCustomPrompt="1"/>
          </p:nvPr>
        </p:nvSpPr>
        <p:spPr>
          <a:xfrm>
            <a:off x="6626884" y="2730838"/>
            <a:ext cx="4693520" cy="3445965"/>
          </a:xfrm>
        </p:spPr>
        <p:txBody>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3" name="Straight Connector 2">
            <a:extLst>
              <a:ext uri="{FF2B5EF4-FFF2-40B4-BE49-F238E27FC236}">
                <a16:creationId xmlns:a16="http://schemas.microsoft.com/office/drawing/2014/main" id="{267FAEE5-CA41-CCEE-51BB-7CFB68E1B34A}"/>
              </a:ext>
            </a:extLst>
          </p:cNvPr>
          <p:cNvCxnSpPr>
            <a:cxnSpLocks/>
          </p:cNvCxnSpPr>
          <p:nvPr userDrawn="1"/>
        </p:nvCxnSpPr>
        <p:spPr>
          <a:xfrm>
            <a:off x="643359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8704917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ull Quote and Conten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36D82-CDFF-66D6-F0C7-1EE8850082A8}"/>
              </a:ext>
            </a:extLst>
          </p:cNvPr>
          <p:cNvSpPr>
            <a:spLocks noGrp="1"/>
          </p:cNvSpPr>
          <p:nvPr>
            <p:ph type="dt" sz="half" idx="10"/>
          </p:nvPr>
        </p:nvSpPr>
        <p:spPr/>
        <p:txBody>
          <a:bodyPr/>
          <a:lstStyle/>
          <a:p>
            <a:fld id="{0E632335-C883-4F35-ACF1-C4218DC37451}" type="datetime1">
              <a:rPr lang="en-AU" smtClean="0"/>
              <a:t>22/04/2026</a:t>
            </a:fld>
            <a:endParaRPr lang="en-AU"/>
          </a:p>
        </p:txBody>
      </p:sp>
      <p:sp>
        <p:nvSpPr>
          <p:cNvPr id="3" name="Footer Placeholder 2">
            <a:extLst>
              <a:ext uri="{FF2B5EF4-FFF2-40B4-BE49-F238E27FC236}">
                <a16:creationId xmlns:a16="http://schemas.microsoft.com/office/drawing/2014/main" id="{6EB5DCD0-C869-5F8F-3B38-5155B5322B0A}"/>
              </a:ext>
            </a:extLst>
          </p:cNvPr>
          <p:cNvSpPr>
            <a:spLocks noGrp="1"/>
          </p:cNvSpPr>
          <p:nvPr>
            <p:ph type="ftr" sz="quarter" idx="11"/>
          </p:nvPr>
        </p:nvSpPr>
        <p:spPr/>
        <p:txBody>
          <a:bodyPr/>
          <a:lstStyle/>
          <a:p>
            <a:r>
              <a:rPr lang="en-AU"/>
              <a:t>Footer or presentation title</a:t>
            </a:r>
          </a:p>
        </p:txBody>
      </p:sp>
      <p:sp>
        <p:nvSpPr>
          <p:cNvPr id="4" name="Slide Number Placeholder 3">
            <a:extLst>
              <a:ext uri="{FF2B5EF4-FFF2-40B4-BE49-F238E27FC236}">
                <a16:creationId xmlns:a16="http://schemas.microsoft.com/office/drawing/2014/main" id="{1222474E-CFCA-94CF-FBC2-76C6D6B4B8F4}"/>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5" name="Rectangle 4">
            <a:extLst>
              <a:ext uri="{FF2B5EF4-FFF2-40B4-BE49-F238E27FC236}">
                <a16:creationId xmlns:a16="http://schemas.microsoft.com/office/drawing/2014/main" id="{BE976941-A854-B5D6-D62D-658A8ACBEA86}"/>
              </a:ext>
            </a:extLst>
          </p:cNvPr>
          <p:cNvSpPr/>
          <p:nvPr userDrawn="1"/>
        </p:nvSpPr>
        <p:spPr>
          <a:xfrm>
            <a:off x="905693" y="1394964"/>
            <a:ext cx="4662451" cy="1886989"/>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b="1" dirty="0"/>
          </a:p>
        </p:txBody>
      </p:sp>
      <p:sp>
        <p:nvSpPr>
          <p:cNvPr id="7" name="Content Placeholder 3">
            <a:extLst>
              <a:ext uri="{FF2B5EF4-FFF2-40B4-BE49-F238E27FC236}">
                <a16:creationId xmlns:a16="http://schemas.microsoft.com/office/drawing/2014/main" id="{66EA5054-27DE-9B9D-61D4-7A4A6595D2E1}"/>
              </a:ext>
            </a:extLst>
          </p:cNvPr>
          <p:cNvSpPr>
            <a:spLocks noGrp="1"/>
          </p:cNvSpPr>
          <p:nvPr>
            <p:ph sz="half" idx="13" hasCustomPrompt="1"/>
          </p:nvPr>
        </p:nvSpPr>
        <p:spPr>
          <a:xfrm>
            <a:off x="1068893" y="1497109"/>
            <a:ext cx="4336051" cy="1693402"/>
          </a:xfrm>
        </p:spPr>
        <p:txBody>
          <a:bodyPr anchor="ctr">
            <a:normAutofit/>
          </a:bodyPr>
          <a:lstStyle>
            <a:lvl1pPr marL="0" indent="0" algn="ctr">
              <a:buFontTx/>
              <a:buNone/>
              <a:defRPr sz="2000">
                <a:solidFill>
                  <a:schemeClr val="bg1"/>
                </a:solidFill>
              </a:defRPr>
            </a:lvl1pPr>
          </a:lstStyle>
          <a:p>
            <a:pPr lvl="0"/>
            <a:r>
              <a:rPr lang="en-US" dirty="0"/>
              <a:t>Pull quote etc. goes here</a:t>
            </a:r>
          </a:p>
        </p:txBody>
      </p:sp>
      <p:sp>
        <p:nvSpPr>
          <p:cNvPr id="11" name="Text Placeholder 2">
            <a:extLst>
              <a:ext uri="{FF2B5EF4-FFF2-40B4-BE49-F238E27FC236}">
                <a16:creationId xmlns:a16="http://schemas.microsoft.com/office/drawing/2014/main" id="{1B4D8EA0-821C-CC3C-25B0-F3A950CC8E14}"/>
              </a:ext>
            </a:extLst>
          </p:cNvPr>
          <p:cNvSpPr>
            <a:spLocks noGrp="1"/>
          </p:cNvSpPr>
          <p:nvPr>
            <p:ph type="body" idx="1" hasCustomPrompt="1"/>
          </p:nvPr>
        </p:nvSpPr>
        <p:spPr>
          <a:xfrm>
            <a:off x="905694" y="3365370"/>
            <a:ext cx="3361508" cy="823912"/>
          </a:xfrm>
        </p:spPr>
        <p:txBody>
          <a:bodyPr anchor="b">
            <a:normAutofit/>
          </a:bodyPr>
          <a:lstStyle>
            <a:lvl1pPr marL="0" indent="0" algn="ctr">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2" name="Content Placeholder 3">
            <a:extLst>
              <a:ext uri="{FF2B5EF4-FFF2-40B4-BE49-F238E27FC236}">
                <a16:creationId xmlns:a16="http://schemas.microsoft.com/office/drawing/2014/main" id="{98E996CC-D601-66BA-FD77-CED046905469}"/>
              </a:ext>
            </a:extLst>
          </p:cNvPr>
          <p:cNvSpPr>
            <a:spLocks noGrp="1"/>
          </p:cNvSpPr>
          <p:nvPr>
            <p:ph sz="half" idx="2" hasCustomPrompt="1"/>
          </p:nvPr>
        </p:nvSpPr>
        <p:spPr>
          <a:xfrm>
            <a:off x="905694" y="4280720"/>
            <a:ext cx="3361508" cy="1908942"/>
          </a:xfrm>
        </p:spPr>
        <p:txBody>
          <a:bodyPr>
            <a:normAutofit/>
          </a:bodyPr>
          <a:lstStyle>
            <a:lvl1pPr marL="0" indent="0" algn="ctr">
              <a:buNone/>
              <a:defRPr sz="2000">
                <a:solidFill>
                  <a:srgbClr val="084975"/>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3" name="Text Placeholder 2">
            <a:extLst>
              <a:ext uri="{FF2B5EF4-FFF2-40B4-BE49-F238E27FC236}">
                <a16:creationId xmlns:a16="http://schemas.microsoft.com/office/drawing/2014/main" id="{BC62CF3F-50E4-D582-C173-7E0038335B94}"/>
              </a:ext>
            </a:extLst>
          </p:cNvPr>
          <p:cNvSpPr>
            <a:spLocks noGrp="1"/>
          </p:cNvSpPr>
          <p:nvPr>
            <p:ph type="body" idx="15" hasCustomPrompt="1"/>
          </p:nvPr>
        </p:nvSpPr>
        <p:spPr>
          <a:xfrm>
            <a:off x="4448199" y="3363754"/>
            <a:ext cx="3361508" cy="823912"/>
          </a:xfrm>
        </p:spPr>
        <p:txBody>
          <a:bodyPr anchor="b">
            <a:normAutofit/>
          </a:bodyPr>
          <a:lstStyle>
            <a:lvl1pPr marL="0" indent="0" algn="ctr">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4" name="Content Placeholder 3">
            <a:extLst>
              <a:ext uri="{FF2B5EF4-FFF2-40B4-BE49-F238E27FC236}">
                <a16:creationId xmlns:a16="http://schemas.microsoft.com/office/drawing/2014/main" id="{78E87181-59F8-E190-FAF5-3F16F5D2400A}"/>
              </a:ext>
            </a:extLst>
          </p:cNvPr>
          <p:cNvSpPr>
            <a:spLocks noGrp="1"/>
          </p:cNvSpPr>
          <p:nvPr>
            <p:ph sz="half" idx="16" hasCustomPrompt="1"/>
          </p:nvPr>
        </p:nvSpPr>
        <p:spPr>
          <a:xfrm>
            <a:off x="4448199" y="4279104"/>
            <a:ext cx="3361508" cy="1908942"/>
          </a:xfrm>
        </p:spPr>
        <p:txBody>
          <a:bodyPr>
            <a:normAutofit/>
          </a:bodyPr>
          <a:lstStyle>
            <a:lvl1pPr marL="0" indent="0" algn="ctr">
              <a:buNone/>
              <a:defRPr sz="2000">
                <a:solidFill>
                  <a:srgbClr val="084975"/>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5" name="Text Placeholder 2">
            <a:extLst>
              <a:ext uri="{FF2B5EF4-FFF2-40B4-BE49-F238E27FC236}">
                <a16:creationId xmlns:a16="http://schemas.microsoft.com/office/drawing/2014/main" id="{FB2E4068-2044-21BC-2E5B-0088F4C5AD7F}"/>
              </a:ext>
            </a:extLst>
          </p:cNvPr>
          <p:cNvSpPr>
            <a:spLocks noGrp="1"/>
          </p:cNvSpPr>
          <p:nvPr>
            <p:ph type="body" idx="17" hasCustomPrompt="1"/>
          </p:nvPr>
        </p:nvSpPr>
        <p:spPr>
          <a:xfrm>
            <a:off x="7990703" y="3363754"/>
            <a:ext cx="3361508" cy="823912"/>
          </a:xfrm>
        </p:spPr>
        <p:txBody>
          <a:bodyPr anchor="b">
            <a:normAutofit/>
          </a:bodyPr>
          <a:lstStyle>
            <a:lvl1pPr marL="0" indent="0" algn="ctr">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6" name="Content Placeholder 3">
            <a:extLst>
              <a:ext uri="{FF2B5EF4-FFF2-40B4-BE49-F238E27FC236}">
                <a16:creationId xmlns:a16="http://schemas.microsoft.com/office/drawing/2014/main" id="{603A8144-8B8C-D71D-3B82-34A70DA70E1F}"/>
              </a:ext>
            </a:extLst>
          </p:cNvPr>
          <p:cNvSpPr>
            <a:spLocks noGrp="1"/>
          </p:cNvSpPr>
          <p:nvPr>
            <p:ph sz="half" idx="18" hasCustomPrompt="1"/>
          </p:nvPr>
        </p:nvSpPr>
        <p:spPr>
          <a:xfrm>
            <a:off x="7990703" y="4279104"/>
            <a:ext cx="3361508" cy="1908942"/>
          </a:xfrm>
        </p:spPr>
        <p:txBody>
          <a:bodyPr>
            <a:normAutofit/>
          </a:bodyPr>
          <a:lstStyle>
            <a:lvl1pPr marL="0" indent="0" algn="ctr">
              <a:buNone/>
              <a:defRPr sz="2000">
                <a:solidFill>
                  <a:srgbClr val="084975"/>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7" name="Picture Placeholder 16">
            <a:extLst>
              <a:ext uri="{FF2B5EF4-FFF2-40B4-BE49-F238E27FC236}">
                <a16:creationId xmlns:a16="http://schemas.microsoft.com/office/drawing/2014/main" id="{7D3B5E06-0330-7D8B-3565-04A603C21D19}"/>
              </a:ext>
            </a:extLst>
          </p:cNvPr>
          <p:cNvSpPr>
            <a:spLocks noGrp="1"/>
          </p:cNvSpPr>
          <p:nvPr>
            <p:ph type="pic" sz="quarter" idx="32"/>
          </p:nvPr>
        </p:nvSpPr>
        <p:spPr>
          <a:xfrm>
            <a:off x="5781676" y="1394963"/>
            <a:ext cx="5570539" cy="1886989"/>
          </a:xfrm>
        </p:spPr>
        <p:txBody>
          <a:bodyPr anchor="ctr"/>
          <a:lstStyle>
            <a:lvl1pPr marL="0" indent="0" algn="ctr">
              <a:buNone/>
              <a:defRPr/>
            </a:lvl1pPr>
          </a:lstStyle>
          <a:p>
            <a:r>
              <a:rPr lang="en-US"/>
              <a:t>Click icon to add picture</a:t>
            </a:r>
            <a:endParaRPr lang="en-AU"/>
          </a:p>
        </p:txBody>
      </p:sp>
      <p:sp>
        <p:nvSpPr>
          <p:cNvPr id="6" name="Text Placeholder 31">
            <a:extLst>
              <a:ext uri="{FF2B5EF4-FFF2-40B4-BE49-F238E27FC236}">
                <a16:creationId xmlns:a16="http://schemas.microsoft.com/office/drawing/2014/main" id="{EDF4838E-3E3C-9CF5-7075-493AD3F589BD}"/>
              </a:ext>
            </a:extLst>
          </p:cNvPr>
          <p:cNvSpPr>
            <a:spLocks noGrp="1"/>
          </p:cNvSpPr>
          <p:nvPr>
            <p:ph type="body" sz="quarter" idx="31" hasCustomPrompt="1"/>
          </p:nvPr>
        </p:nvSpPr>
        <p:spPr>
          <a:xfrm>
            <a:off x="905691" y="322267"/>
            <a:ext cx="10446519"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17819024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een 5 Column">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721720"/>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721720"/>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721720"/>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727635"/>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721719"/>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a:t>Footer or presentation title</a:t>
            </a:r>
            <a:endParaRPr lang="en-AU" dirty="0"/>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Tree>
    <p:extLst>
      <p:ext uri="{BB962C8B-B14F-4D97-AF65-F5344CB8AC3E}">
        <p14:creationId xmlns:p14="http://schemas.microsoft.com/office/powerpoint/2010/main" val="13816894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een 4 Column">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a:t>Footer or presentation title</a:t>
            </a:r>
            <a:endParaRPr lang="en-AU" dirty="0"/>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721720"/>
            <a:ext cx="2448000"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721720"/>
            <a:ext cx="2448000"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721720"/>
            <a:ext cx="2448000"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727635"/>
            <a:ext cx="2448000"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862683"/>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862683"/>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862683"/>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862683"/>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2983992"/>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Tree>
    <p:extLst>
      <p:ext uri="{BB962C8B-B14F-4D97-AF65-F5344CB8AC3E}">
        <p14:creationId xmlns:p14="http://schemas.microsoft.com/office/powerpoint/2010/main" val="37236578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een 3 Column">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a:t>Footer or presentation title</a:t>
            </a:r>
            <a:endParaRPr lang="en-AU" dirty="0"/>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721720"/>
            <a:ext cx="334122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721720"/>
            <a:ext cx="334122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718039"/>
            <a:ext cx="334122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Tree>
    <p:extLst>
      <p:ext uri="{BB962C8B-B14F-4D97-AF65-F5344CB8AC3E}">
        <p14:creationId xmlns:p14="http://schemas.microsoft.com/office/powerpoint/2010/main" val="2389234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een 5 Column - Sub-headin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465084"/>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465084"/>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465084"/>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470999"/>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465083"/>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a:t>Footer or presentation title</a:t>
            </a:r>
            <a:endParaRPr lang="en-AU" dirty="0"/>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 name="Rectangle 1">
            <a:extLst>
              <a:ext uri="{FF2B5EF4-FFF2-40B4-BE49-F238E27FC236}">
                <a16:creationId xmlns:a16="http://schemas.microsoft.com/office/drawing/2014/main" id="{CBE490FE-4C58-CE82-5463-E9D12808C61D}"/>
              </a:ext>
            </a:extLst>
          </p:cNvPr>
          <p:cNvSpPr/>
          <p:nvPr userDrawn="1"/>
        </p:nvSpPr>
        <p:spPr>
          <a:xfrm>
            <a:off x="5049209" y="2385079"/>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 name="Rectangle 2">
            <a:extLst>
              <a:ext uri="{FF2B5EF4-FFF2-40B4-BE49-F238E27FC236}">
                <a16:creationId xmlns:a16="http://schemas.microsoft.com/office/drawing/2014/main" id="{C985FAAF-0EF3-50AC-B5E0-8011936E4BB9}"/>
              </a:ext>
            </a:extLst>
          </p:cNvPr>
          <p:cNvSpPr/>
          <p:nvPr userDrawn="1"/>
        </p:nvSpPr>
        <p:spPr>
          <a:xfrm>
            <a:off x="2971649" y="2385079"/>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 name="Rectangle 3">
            <a:extLst>
              <a:ext uri="{FF2B5EF4-FFF2-40B4-BE49-F238E27FC236}">
                <a16:creationId xmlns:a16="http://schemas.microsoft.com/office/drawing/2014/main" id="{49CBAD79-6FB7-C5B3-5950-A07CA8804EDA}"/>
              </a:ext>
            </a:extLst>
          </p:cNvPr>
          <p:cNvSpPr/>
          <p:nvPr userDrawn="1"/>
        </p:nvSpPr>
        <p:spPr>
          <a:xfrm>
            <a:off x="858077" y="2385079"/>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5" name="Text Placeholder 19">
            <a:extLst>
              <a:ext uri="{FF2B5EF4-FFF2-40B4-BE49-F238E27FC236}">
                <a16:creationId xmlns:a16="http://schemas.microsoft.com/office/drawing/2014/main" id="{630519B6-3099-EAEF-CF8E-21F2DC5298DF}"/>
              </a:ext>
            </a:extLst>
          </p:cNvPr>
          <p:cNvSpPr>
            <a:spLocks noGrp="1"/>
          </p:cNvSpPr>
          <p:nvPr>
            <p:ph type="body" sz="quarter" idx="35"/>
          </p:nvPr>
        </p:nvSpPr>
        <p:spPr>
          <a:xfrm>
            <a:off x="973730"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6" name="Text Placeholder 19">
            <a:extLst>
              <a:ext uri="{FF2B5EF4-FFF2-40B4-BE49-F238E27FC236}">
                <a16:creationId xmlns:a16="http://schemas.microsoft.com/office/drawing/2014/main" id="{2C403D0F-D1F9-3886-31C7-1DAE761F4D93}"/>
              </a:ext>
            </a:extLst>
          </p:cNvPr>
          <p:cNvSpPr>
            <a:spLocks noGrp="1"/>
          </p:cNvSpPr>
          <p:nvPr>
            <p:ph type="body" sz="quarter" idx="36"/>
          </p:nvPr>
        </p:nvSpPr>
        <p:spPr>
          <a:xfrm>
            <a:off x="3101780"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 name="Rectangle 6">
            <a:extLst>
              <a:ext uri="{FF2B5EF4-FFF2-40B4-BE49-F238E27FC236}">
                <a16:creationId xmlns:a16="http://schemas.microsoft.com/office/drawing/2014/main" id="{661BABD4-73B2-1BCC-851C-184D4695987A}"/>
              </a:ext>
            </a:extLst>
          </p:cNvPr>
          <p:cNvSpPr/>
          <p:nvPr userDrawn="1"/>
        </p:nvSpPr>
        <p:spPr>
          <a:xfrm>
            <a:off x="7123325" y="2390994"/>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8" name="Rectangle 7">
            <a:extLst>
              <a:ext uri="{FF2B5EF4-FFF2-40B4-BE49-F238E27FC236}">
                <a16:creationId xmlns:a16="http://schemas.microsoft.com/office/drawing/2014/main" id="{FBD30DE2-CA7F-EC82-2D12-083458B966A2}"/>
              </a:ext>
            </a:extLst>
          </p:cNvPr>
          <p:cNvSpPr/>
          <p:nvPr userDrawn="1"/>
        </p:nvSpPr>
        <p:spPr>
          <a:xfrm>
            <a:off x="9197444" y="2385078"/>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10" name="Text Placeholder 19">
            <a:extLst>
              <a:ext uri="{FF2B5EF4-FFF2-40B4-BE49-F238E27FC236}">
                <a16:creationId xmlns:a16="http://schemas.microsoft.com/office/drawing/2014/main" id="{69FFAFDC-153D-F076-CFBF-0CBF29420D84}"/>
              </a:ext>
            </a:extLst>
          </p:cNvPr>
          <p:cNvSpPr>
            <a:spLocks noGrp="1"/>
          </p:cNvSpPr>
          <p:nvPr>
            <p:ph type="body" sz="quarter" idx="37"/>
          </p:nvPr>
        </p:nvSpPr>
        <p:spPr>
          <a:xfrm>
            <a:off x="5172734"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1" name="Text Placeholder 19">
            <a:extLst>
              <a:ext uri="{FF2B5EF4-FFF2-40B4-BE49-F238E27FC236}">
                <a16:creationId xmlns:a16="http://schemas.microsoft.com/office/drawing/2014/main" id="{7149B7DD-12BB-057B-748F-ABBFD3D4F6A3}"/>
              </a:ext>
            </a:extLst>
          </p:cNvPr>
          <p:cNvSpPr>
            <a:spLocks noGrp="1"/>
          </p:cNvSpPr>
          <p:nvPr>
            <p:ph type="body" sz="quarter" idx="38"/>
          </p:nvPr>
        </p:nvSpPr>
        <p:spPr>
          <a:xfrm>
            <a:off x="7250200"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2" name="Text Placeholder 19">
            <a:extLst>
              <a:ext uri="{FF2B5EF4-FFF2-40B4-BE49-F238E27FC236}">
                <a16:creationId xmlns:a16="http://schemas.microsoft.com/office/drawing/2014/main" id="{F4E311B5-979A-1B21-3F56-B2C8E1BCB7D1}"/>
              </a:ext>
            </a:extLst>
          </p:cNvPr>
          <p:cNvSpPr>
            <a:spLocks noGrp="1"/>
          </p:cNvSpPr>
          <p:nvPr>
            <p:ph type="body" sz="quarter" idx="39"/>
          </p:nvPr>
        </p:nvSpPr>
        <p:spPr>
          <a:xfrm>
            <a:off x="9317760"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Tree>
    <p:extLst>
      <p:ext uri="{BB962C8B-B14F-4D97-AF65-F5344CB8AC3E}">
        <p14:creationId xmlns:p14="http://schemas.microsoft.com/office/powerpoint/2010/main" val="29230174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een 4 Column - Sub-heading">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a:t>Footer or presentation title</a:t>
            </a:r>
            <a:endParaRPr lang="en-AU" dirty="0"/>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465046"/>
            <a:ext cx="2448000"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465046"/>
            <a:ext cx="2448000"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465046"/>
            <a:ext cx="2448000"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470961"/>
            <a:ext cx="2448000"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324486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6" name="Rectangle 5">
            <a:extLst>
              <a:ext uri="{FF2B5EF4-FFF2-40B4-BE49-F238E27FC236}">
                <a16:creationId xmlns:a16="http://schemas.microsoft.com/office/drawing/2014/main" id="{26145FE6-687B-9262-F2FD-7DD81F7A815C}"/>
              </a:ext>
            </a:extLst>
          </p:cNvPr>
          <p:cNvSpPr/>
          <p:nvPr userDrawn="1"/>
        </p:nvSpPr>
        <p:spPr>
          <a:xfrm>
            <a:off x="858077" y="2373649"/>
            <a:ext cx="2448000"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870E2A4E-12BC-9FA7-5195-FD4E190C3E06}"/>
              </a:ext>
            </a:extLst>
          </p:cNvPr>
          <p:cNvSpPr>
            <a:spLocks noGrp="1"/>
          </p:cNvSpPr>
          <p:nvPr>
            <p:ph type="body" sz="quarter" idx="41"/>
          </p:nvPr>
        </p:nvSpPr>
        <p:spPr>
          <a:xfrm>
            <a:off x="973730" y="2473048"/>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 name="Rectangle 7">
            <a:extLst>
              <a:ext uri="{FF2B5EF4-FFF2-40B4-BE49-F238E27FC236}">
                <a16:creationId xmlns:a16="http://schemas.microsoft.com/office/drawing/2014/main" id="{714589F6-3A08-1CD4-811E-CC04429029E0}"/>
              </a:ext>
            </a:extLst>
          </p:cNvPr>
          <p:cNvSpPr/>
          <p:nvPr userDrawn="1"/>
        </p:nvSpPr>
        <p:spPr>
          <a:xfrm>
            <a:off x="3452625" y="2387629"/>
            <a:ext cx="2448000"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50A0B3D2-EA8C-1DCE-6290-BC858F9022CF}"/>
              </a:ext>
            </a:extLst>
          </p:cNvPr>
          <p:cNvSpPr>
            <a:spLocks noGrp="1"/>
          </p:cNvSpPr>
          <p:nvPr>
            <p:ph type="body" sz="quarter" idx="42"/>
          </p:nvPr>
        </p:nvSpPr>
        <p:spPr>
          <a:xfrm>
            <a:off x="3568278" y="2487028"/>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0" name="Rectangle 9">
            <a:extLst>
              <a:ext uri="{FF2B5EF4-FFF2-40B4-BE49-F238E27FC236}">
                <a16:creationId xmlns:a16="http://schemas.microsoft.com/office/drawing/2014/main" id="{CEC5F28C-A8FE-C1E6-329E-0F097EAB5965}"/>
              </a:ext>
            </a:extLst>
          </p:cNvPr>
          <p:cNvSpPr/>
          <p:nvPr userDrawn="1"/>
        </p:nvSpPr>
        <p:spPr>
          <a:xfrm>
            <a:off x="6042288" y="2387559"/>
            <a:ext cx="2448000"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B3B7DAB9-79A1-CFF3-9DD3-7BD1F9B8BA71}"/>
              </a:ext>
            </a:extLst>
          </p:cNvPr>
          <p:cNvSpPr>
            <a:spLocks noGrp="1"/>
          </p:cNvSpPr>
          <p:nvPr>
            <p:ph type="body" sz="quarter" idx="43"/>
          </p:nvPr>
        </p:nvSpPr>
        <p:spPr>
          <a:xfrm>
            <a:off x="6157941" y="2486958"/>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2" name="Rectangle 11">
            <a:extLst>
              <a:ext uri="{FF2B5EF4-FFF2-40B4-BE49-F238E27FC236}">
                <a16:creationId xmlns:a16="http://schemas.microsoft.com/office/drawing/2014/main" id="{9CCA6C9C-A66D-4C04-8ACD-FF1AB21772F9}"/>
              </a:ext>
            </a:extLst>
          </p:cNvPr>
          <p:cNvSpPr/>
          <p:nvPr userDrawn="1"/>
        </p:nvSpPr>
        <p:spPr>
          <a:xfrm>
            <a:off x="8664953" y="2387559"/>
            <a:ext cx="2448000"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Text Placeholder 19">
            <a:extLst>
              <a:ext uri="{FF2B5EF4-FFF2-40B4-BE49-F238E27FC236}">
                <a16:creationId xmlns:a16="http://schemas.microsoft.com/office/drawing/2014/main" id="{750CE061-3358-4BE6-24A2-187610A936DE}"/>
              </a:ext>
            </a:extLst>
          </p:cNvPr>
          <p:cNvSpPr>
            <a:spLocks noGrp="1"/>
          </p:cNvSpPr>
          <p:nvPr>
            <p:ph type="body" sz="quarter" idx="44"/>
          </p:nvPr>
        </p:nvSpPr>
        <p:spPr>
          <a:xfrm>
            <a:off x="8780606" y="2486958"/>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Tree>
    <p:extLst>
      <p:ext uri="{BB962C8B-B14F-4D97-AF65-F5344CB8AC3E}">
        <p14:creationId xmlns:p14="http://schemas.microsoft.com/office/powerpoint/2010/main" val="26545700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een 3 Column - Sub-heading">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a:t>Footer or presentation title</a:t>
            </a:r>
            <a:endParaRPr lang="en-AU" dirty="0"/>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459255"/>
            <a:ext cx="3341223" cy="838601"/>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459255"/>
            <a:ext cx="3341223" cy="838601"/>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455574"/>
            <a:ext cx="3341223" cy="838601"/>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6" name="Rectangle 5">
            <a:extLst>
              <a:ext uri="{FF2B5EF4-FFF2-40B4-BE49-F238E27FC236}">
                <a16:creationId xmlns:a16="http://schemas.microsoft.com/office/drawing/2014/main" id="{31CECB7D-2B23-1A2E-1E97-D6D9345036DF}"/>
              </a:ext>
            </a:extLst>
          </p:cNvPr>
          <p:cNvSpPr/>
          <p:nvPr userDrawn="1"/>
        </p:nvSpPr>
        <p:spPr>
          <a:xfrm>
            <a:off x="858076" y="2373649"/>
            <a:ext cx="3341223"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EC72D1FC-8A05-3EBF-C682-23E3D5B70AC2}"/>
              </a:ext>
            </a:extLst>
          </p:cNvPr>
          <p:cNvSpPr>
            <a:spLocks noGrp="1"/>
          </p:cNvSpPr>
          <p:nvPr>
            <p:ph type="body" sz="quarter" idx="47"/>
          </p:nvPr>
        </p:nvSpPr>
        <p:spPr>
          <a:xfrm>
            <a:off x="973730" y="2473048"/>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 name="Rectangle 7">
            <a:extLst>
              <a:ext uri="{FF2B5EF4-FFF2-40B4-BE49-F238E27FC236}">
                <a16:creationId xmlns:a16="http://schemas.microsoft.com/office/drawing/2014/main" id="{4FB7E724-2E61-D728-3CD9-152E11FE68CB}"/>
              </a:ext>
            </a:extLst>
          </p:cNvPr>
          <p:cNvSpPr/>
          <p:nvPr userDrawn="1"/>
        </p:nvSpPr>
        <p:spPr>
          <a:xfrm>
            <a:off x="4347658" y="2373649"/>
            <a:ext cx="3341223"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A86027FE-5F83-C30B-F3D4-5715FCFF9DEF}"/>
              </a:ext>
            </a:extLst>
          </p:cNvPr>
          <p:cNvSpPr>
            <a:spLocks noGrp="1"/>
          </p:cNvSpPr>
          <p:nvPr>
            <p:ph type="body" sz="quarter" idx="48"/>
          </p:nvPr>
        </p:nvSpPr>
        <p:spPr>
          <a:xfrm>
            <a:off x="4463312" y="2473048"/>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0" name="Rectangle 9">
            <a:extLst>
              <a:ext uri="{FF2B5EF4-FFF2-40B4-BE49-F238E27FC236}">
                <a16:creationId xmlns:a16="http://schemas.microsoft.com/office/drawing/2014/main" id="{D05EE7F1-21C1-6477-23C9-F84855C4221F}"/>
              </a:ext>
            </a:extLst>
          </p:cNvPr>
          <p:cNvSpPr/>
          <p:nvPr userDrawn="1"/>
        </p:nvSpPr>
        <p:spPr>
          <a:xfrm>
            <a:off x="7800583" y="2373649"/>
            <a:ext cx="3341223"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DB58ADA4-5F59-F206-5832-93FF8656D23D}"/>
              </a:ext>
            </a:extLst>
          </p:cNvPr>
          <p:cNvSpPr>
            <a:spLocks noGrp="1"/>
          </p:cNvSpPr>
          <p:nvPr>
            <p:ph type="body" sz="quarter" idx="49"/>
          </p:nvPr>
        </p:nvSpPr>
        <p:spPr>
          <a:xfrm>
            <a:off x="7916237" y="2473048"/>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Tree>
    <p:extLst>
      <p:ext uri="{BB962C8B-B14F-4D97-AF65-F5344CB8AC3E}">
        <p14:creationId xmlns:p14="http://schemas.microsoft.com/office/powerpoint/2010/main" val="39414582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ue 5 Column">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721720"/>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721720"/>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721720"/>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874910"/>
            <a:ext cx="1690688"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874910"/>
            <a:ext cx="1690688"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727635"/>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721719"/>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874910"/>
            <a:ext cx="1690688"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874910"/>
            <a:ext cx="1690688"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874910"/>
            <a:ext cx="1690688"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a:t>Footer or presentation title</a:t>
            </a:r>
            <a:endParaRPr lang="en-AU" dirty="0"/>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Tree>
    <p:extLst>
      <p:ext uri="{BB962C8B-B14F-4D97-AF65-F5344CB8AC3E}">
        <p14:creationId xmlns:p14="http://schemas.microsoft.com/office/powerpoint/2010/main" val="41257810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ue 4 Column">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a:t>Footer or presentation title</a:t>
            </a:r>
            <a:endParaRPr lang="en-AU" dirty="0"/>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721720"/>
            <a:ext cx="2448000"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721720"/>
            <a:ext cx="2448000"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721720"/>
            <a:ext cx="2448000"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727635"/>
            <a:ext cx="2448000"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862683"/>
            <a:ext cx="2195929"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862683"/>
            <a:ext cx="2195929"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862683"/>
            <a:ext cx="2195929"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862683"/>
            <a:ext cx="2195929"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2983992"/>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Tree>
    <p:extLst>
      <p:ext uri="{BB962C8B-B14F-4D97-AF65-F5344CB8AC3E}">
        <p14:creationId xmlns:p14="http://schemas.microsoft.com/office/powerpoint/2010/main" val="28562830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ue 3 Column">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a:t>Footer or presentation title</a:t>
            </a:r>
            <a:endParaRPr lang="en-AU" dirty="0"/>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721720"/>
            <a:ext cx="334122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721720"/>
            <a:ext cx="334122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862683"/>
            <a:ext cx="3083883"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718039"/>
            <a:ext cx="334122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862683"/>
            <a:ext cx="3083883"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862683"/>
            <a:ext cx="3083883"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Tree>
    <p:extLst>
      <p:ext uri="{BB962C8B-B14F-4D97-AF65-F5344CB8AC3E}">
        <p14:creationId xmlns:p14="http://schemas.microsoft.com/office/powerpoint/2010/main" val="6123321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ue 5 Column - Sub-headin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465084"/>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465084"/>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465084"/>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596757"/>
            <a:ext cx="1690688" cy="596672"/>
          </a:xfrm>
        </p:spPr>
        <p:txBody>
          <a:bodyPr anchor="ctr">
            <a:noAutofit/>
          </a:bodyPr>
          <a:lstStyle>
            <a:lvl1pPr marL="0" indent="0" algn="ctr">
              <a:buNone/>
              <a:defRPr sz="16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596757"/>
            <a:ext cx="1690688" cy="596672"/>
          </a:xfrm>
        </p:spPr>
        <p:txBody>
          <a:bodyPr anchor="ctr">
            <a:noAutofit/>
          </a:bodyPr>
          <a:lstStyle>
            <a:lvl1pPr marL="0" indent="0" algn="ctr">
              <a:buNone/>
              <a:defRPr sz="16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470999"/>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465083"/>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596757"/>
            <a:ext cx="1690688" cy="596672"/>
          </a:xfrm>
        </p:spPr>
        <p:txBody>
          <a:bodyPr anchor="ctr">
            <a:noAutofit/>
          </a:bodyPr>
          <a:lstStyle>
            <a:lvl1pPr marL="0" indent="0" algn="ctr">
              <a:buNone/>
              <a:defRPr sz="16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596757"/>
            <a:ext cx="1690688" cy="596672"/>
          </a:xfrm>
        </p:spPr>
        <p:txBody>
          <a:bodyPr anchor="ctr">
            <a:noAutofit/>
          </a:bodyPr>
          <a:lstStyle>
            <a:lvl1pPr marL="0" indent="0" algn="ctr">
              <a:buNone/>
              <a:defRPr sz="16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596757"/>
            <a:ext cx="1690688" cy="596672"/>
          </a:xfrm>
        </p:spPr>
        <p:txBody>
          <a:bodyPr anchor="ctr">
            <a:noAutofit/>
          </a:bodyPr>
          <a:lstStyle>
            <a:lvl1pPr marL="0" indent="0" algn="ctr">
              <a:buNone/>
              <a:defRPr sz="16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a:t>Footer or presentation title</a:t>
            </a:r>
            <a:endParaRPr lang="en-AU" dirty="0"/>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 name="Rectangle 1">
            <a:extLst>
              <a:ext uri="{FF2B5EF4-FFF2-40B4-BE49-F238E27FC236}">
                <a16:creationId xmlns:a16="http://schemas.microsoft.com/office/drawing/2014/main" id="{CBE490FE-4C58-CE82-5463-E9D12808C61D}"/>
              </a:ext>
            </a:extLst>
          </p:cNvPr>
          <p:cNvSpPr/>
          <p:nvPr userDrawn="1"/>
        </p:nvSpPr>
        <p:spPr>
          <a:xfrm>
            <a:off x="5049209" y="2385079"/>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 name="Rectangle 2">
            <a:extLst>
              <a:ext uri="{FF2B5EF4-FFF2-40B4-BE49-F238E27FC236}">
                <a16:creationId xmlns:a16="http://schemas.microsoft.com/office/drawing/2014/main" id="{C985FAAF-0EF3-50AC-B5E0-8011936E4BB9}"/>
              </a:ext>
            </a:extLst>
          </p:cNvPr>
          <p:cNvSpPr/>
          <p:nvPr userDrawn="1"/>
        </p:nvSpPr>
        <p:spPr>
          <a:xfrm>
            <a:off x="2971649" y="2385079"/>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 name="Rectangle 3">
            <a:extLst>
              <a:ext uri="{FF2B5EF4-FFF2-40B4-BE49-F238E27FC236}">
                <a16:creationId xmlns:a16="http://schemas.microsoft.com/office/drawing/2014/main" id="{49CBAD79-6FB7-C5B3-5950-A07CA8804EDA}"/>
              </a:ext>
            </a:extLst>
          </p:cNvPr>
          <p:cNvSpPr/>
          <p:nvPr userDrawn="1"/>
        </p:nvSpPr>
        <p:spPr>
          <a:xfrm>
            <a:off x="858077" y="2385079"/>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5" name="Text Placeholder 19">
            <a:extLst>
              <a:ext uri="{FF2B5EF4-FFF2-40B4-BE49-F238E27FC236}">
                <a16:creationId xmlns:a16="http://schemas.microsoft.com/office/drawing/2014/main" id="{630519B6-3099-EAEF-CF8E-21F2DC5298DF}"/>
              </a:ext>
            </a:extLst>
          </p:cNvPr>
          <p:cNvSpPr>
            <a:spLocks noGrp="1"/>
          </p:cNvSpPr>
          <p:nvPr>
            <p:ph type="body" sz="quarter" idx="35"/>
          </p:nvPr>
        </p:nvSpPr>
        <p:spPr>
          <a:xfrm>
            <a:off x="973730" y="2484478"/>
            <a:ext cx="1698389"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6" name="Text Placeholder 19">
            <a:extLst>
              <a:ext uri="{FF2B5EF4-FFF2-40B4-BE49-F238E27FC236}">
                <a16:creationId xmlns:a16="http://schemas.microsoft.com/office/drawing/2014/main" id="{2C403D0F-D1F9-3886-31C7-1DAE761F4D93}"/>
              </a:ext>
            </a:extLst>
          </p:cNvPr>
          <p:cNvSpPr>
            <a:spLocks noGrp="1"/>
          </p:cNvSpPr>
          <p:nvPr>
            <p:ph type="body" sz="quarter" idx="36"/>
          </p:nvPr>
        </p:nvSpPr>
        <p:spPr>
          <a:xfrm>
            <a:off x="3101780" y="2484478"/>
            <a:ext cx="1698389"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 name="Rectangle 6">
            <a:extLst>
              <a:ext uri="{FF2B5EF4-FFF2-40B4-BE49-F238E27FC236}">
                <a16:creationId xmlns:a16="http://schemas.microsoft.com/office/drawing/2014/main" id="{661BABD4-73B2-1BCC-851C-184D4695987A}"/>
              </a:ext>
            </a:extLst>
          </p:cNvPr>
          <p:cNvSpPr/>
          <p:nvPr userDrawn="1"/>
        </p:nvSpPr>
        <p:spPr>
          <a:xfrm>
            <a:off x="7123325" y="2390994"/>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8" name="Rectangle 7">
            <a:extLst>
              <a:ext uri="{FF2B5EF4-FFF2-40B4-BE49-F238E27FC236}">
                <a16:creationId xmlns:a16="http://schemas.microsoft.com/office/drawing/2014/main" id="{FBD30DE2-CA7F-EC82-2D12-083458B966A2}"/>
              </a:ext>
            </a:extLst>
          </p:cNvPr>
          <p:cNvSpPr/>
          <p:nvPr userDrawn="1"/>
        </p:nvSpPr>
        <p:spPr>
          <a:xfrm>
            <a:off x="9197444" y="2385078"/>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10" name="Text Placeholder 19">
            <a:extLst>
              <a:ext uri="{FF2B5EF4-FFF2-40B4-BE49-F238E27FC236}">
                <a16:creationId xmlns:a16="http://schemas.microsoft.com/office/drawing/2014/main" id="{69FFAFDC-153D-F076-CFBF-0CBF29420D84}"/>
              </a:ext>
            </a:extLst>
          </p:cNvPr>
          <p:cNvSpPr>
            <a:spLocks noGrp="1"/>
          </p:cNvSpPr>
          <p:nvPr>
            <p:ph type="body" sz="quarter" idx="37"/>
          </p:nvPr>
        </p:nvSpPr>
        <p:spPr>
          <a:xfrm>
            <a:off x="5172734" y="2484478"/>
            <a:ext cx="1698389"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1" name="Text Placeholder 19">
            <a:extLst>
              <a:ext uri="{FF2B5EF4-FFF2-40B4-BE49-F238E27FC236}">
                <a16:creationId xmlns:a16="http://schemas.microsoft.com/office/drawing/2014/main" id="{7149B7DD-12BB-057B-748F-ABBFD3D4F6A3}"/>
              </a:ext>
            </a:extLst>
          </p:cNvPr>
          <p:cNvSpPr>
            <a:spLocks noGrp="1"/>
          </p:cNvSpPr>
          <p:nvPr>
            <p:ph type="body" sz="quarter" idx="38"/>
          </p:nvPr>
        </p:nvSpPr>
        <p:spPr>
          <a:xfrm>
            <a:off x="7250200" y="2484478"/>
            <a:ext cx="1698389"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2" name="Text Placeholder 19">
            <a:extLst>
              <a:ext uri="{FF2B5EF4-FFF2-40B4-BE49-F238E27FC236}">
                <a16:creationId xmlns:a16="http://schemas.microsoft.com/office/drawing/2014/main" id="{F4E311B5-979A-1B21-3F56-B2C8E1BCB7D1}"/>
              </a:ext>
            </a:extLst>
          </p:cNvPr>
          <p:cNvSpPr>
            <a:spLocks noGrp="1"/>
          </p:cNvSpPr>
          <p:nvPr>
            <p:ph type="body" sz="quarter" idx="39"/>
          </p:nvPr>
        </p:nvSpPr>
        <p:spPr>
          <a:xfrm>
            <a:off x="9317760" y="2484478"/>
            <a:ext cx="1698389"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Tree>
    <p:extLst>
      <p:ext uri="{BB962C8B-B14F-4D97-AF65-F5344CB8AC3E}">
        <p14:creationId xmlns:p14="http://schemas.microsoft.com/office/powerpoint/2010/main" val="18933868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ue 4 Column - Sub-heading">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a:t>Footer or presentation title</a:t>
            </a:r>
            <a:endParaRPr lang="en-AU" dirty="0"/>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465046"/>
            <a:ext cx="2448000"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465046"/>
            <a:ext cx="2448000"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465046"/>
            <a:ext cx="2448000"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470961"/>
            <a:ext cx="2448000"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583706"/>
            <a:ext cx="2195929" cy="596672"/>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583706"/>
            <a:ext cx="2195929" cy="596672"/>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583706"/>
            <a:ext cx="2195929" cy="596672"/>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583706"/>
            <a:ext cx="2195929" cy="596672"/>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324486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6" name="Rectangle 5">
            <a:extLst>
              <a:ext uri="{FF2B5EF4-FFF2-40B4-BE49-F238E27FC236}">
                <a16:creationId xmlns:a16="http://schemas.microsoft.com/office/drawing/2014/main" id="{26145FE6-687B-9262-F2FD-7DD81F7A815C}"/>
              </a:ext>
            </a:extLst>
          </p:cNvPr>
          <p:cNvSpPr/>
          <p:nvPr userDrawn="1"/>
        </p:nvSpPr>
        <p:spPr>
          <a:xfrm>
            <a:off x="858077" y="2373649"/>
            <a:ext cx="2448000"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870E2A4E-12BC-9FA7-5195-FD4E190C3E06}"/>
              </a:ext>
            </a:extLst>
          </p:cNvPr>
          <p:cNvSpPr>
            <a:spLocks noGrp="1"/>
          </p:cNvSpPr>
          <p:nvPr>
            <p:ph type="body" sz="quarter" idx="41"/>
          </p:nvPr>
        </p:nvSpPr>
        <p:spPr>
          <a:xfrm>
            <a:off x="973730" y="2461897"/>
            <a:ext cx="2214373"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 name="Rectangle 7">
            <a:extLst>
              <a:ext uri="{FF2B5EF4-FFF2-40B4-BE49-F238E27FC236}">
                <a16:creationId xmlns:a16="http://schemas.microsoft.com/office/drawing/2014/main" id="{714589F6-3A08-1CD4-811E-CC04429029E0}"/>
              </a:ext>
            </a:extLst>
          </p:cNvPr>
          <p:cNvSpPr/>
          <p:nvPr userDrawn="1"/>
        </p:nvSpPr>
        <p:spPr>
          <a:xfrm>
            <a:off x="3452625" y="2387629"/>
            <a:ext cx="2448000"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50A0B3D2-EA8C-1DCE-6290-BC858F9022CF}"/>
              </a:ext>
            </a:extLst>
          </p:cNvPr>
          <p:cNvSpPr>
            <a:spLocks noGrp="1"/>
          </p:cNvSpPr>
          <p:nvPr>
            <p:ph type="body" sz="quarter" idx="42"/>
          </p:nvPr>
        </p:nvSpPr>
        <p:spPr>
          <a:xfrm>
            <a:off x="3568278" y="2475877"/>
            <a:ext cx="2214373"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0" name="Rectangle 9">
            <a:extLst>
              <a:ext uri="{FF2B5EF4-FFF2-40B4-BE49-F238E27FC236}">
                <a16:creationId xmlns:a16="http://schemas.microsoft.com/office/drawing/2014/main" id="{CEC5F28C-A8FE-C1E6-329E-0F097EAB5965}"/>
              </a:ext>
            </a:extLst>
          </p:cNvPr>
          <p:cNvSpPr/>
          <p:nvPr userDrawn="1"/>
        </p:nvSpPr>
        <p:spPr>
          <a:xfrm>
            <a:off x="6042288" y="2387559"/>
            <a:ext cx="2448000"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B3B7DAB9-79A1-CFF3-9DD3-7BD1F9B8BA71}"/>
              </a:ext>
            </a:extLst>
          </p:cNvPr>
          <p:cNvSpPr>
            <a:spLocks noGrp="1"/>
          </p:cNvSpPr>
          <p:nvPr>
            <p:ph type="body" sz="quarter" idx="43"/>
          </p:nvPr>
        </p:nvSpPr>
        <p:spPr>
          <a:xfrm>
            <a:off x="6157941" y="2475807"/>
            <a:ext cx="2214373"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2" name="Rectangle 11">
            <a:extLst>
              <a:ext uri="{FF2B5EF4-FFF2-40B4-BE49-F238E27FC236}">
                <a16:creationId xmlns:a16="http://schemas.microsoft.com/office/drawing/2014/main" id="{9CCA6C9C-A66D-4C04-8ACD-FF1AB21772F9}"/>
              </a:ext>
            </a:extLst>
          </p:cNvPr>
          <p:cNvSpPr/>
          <p:nvPr userDrawn="1"/>
        </p:nvSpPr>
        <p:spPr>
          <a:xfrm>
            <a:off x="8664953" y="2387559"/>
            <a:ext cx="2448000"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Text Placeholder 19">
            <a:extLst>
              <a:ext uri="{FF2B5EF4-FFF2-40B4-BE49-F238E27FC236}">
                <a16:creationId xmlns:a16="http://schemas.microsoft.com/office/drawing/2014/main" id="{750CE061-3358-4BE6-24A2-187610A936DE}"/>
              </a:ext>
            </a:extLst>
          </p:cNvPr>
          <p:cNvSpPr>
            <a:spLocks noGrp="1"/>
          </p:cNvSpPr>
          <p:nvPr>
            <p:ph type="body" sz="quarter" idx="44"/>
          </p:nvPr>
        </p:nvSpPr>
        <p:spPr>
          <a:xfrm>
            <a:off x="8780606" y="2475807"/>
            <a:ext cx="2214373"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Tree>
    <p:extLst>
      <p:ext uri="{BB962C8B-B14F-4D97-AF65-F5344CB8AC3E}">
        <p14:creationId xmlns:p14="http://schemas.microsoft.com/office/powerpoint/2010/main" val="21287940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ue 3 Column - Sub-heading">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a:t>Footer or presentation title</a:t>
            </a:r>
            <a:endParaRPr lang="en-AU" dirty="0"/>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459255"/>
            <a:ext cx="3341223" cy="838601"/>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459255"/>
            <a:ext cx="3341223" cy="838601"/>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577916"/>
            <a:ext cx="3083883" cy="596673"/>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455574"/>
            <a:ext cx="3341223" cy="838601"/>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577916"/>
            <a:ext cx="3083883" cy="596673"/>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577916"/>
            <a:ext cx="3083883" cy="596673"/>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6" name="Rectangle 5">
            <a:extLst>
              <a:ext uri="{FF2B5EF4-FFF2-40B4-BE49-F238E27FC236}">
                <a16:creationId xmlns:a16="http://schemas.microsoft.com/office/drawing/2014/main" id="{31CECB7D-2B23-1A2E-1E97-D6D9345036DF}"/>
              </a:ext>
            </a:extLst>
          </p:cNvPr>
          <p:cNvSpPr/>
          <p:nvPr userDrawn="1"/>
        </p:nvSpPr>
        <p:spPr>
          <a:xfrm>
            <a:off x="858076" y="2373649"/>
            <a:ext cx="3341223"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EC72D1FC-8A05-3EBF-C682-23E3D5B70AC2}"/>
              </a:ext>
            </a:extLst>
          </p:cNvPr>
          <p:cNvSpPr>
            <a:spLocks noGrp="1"/>
          </p:cNvSpPr>
          <p:nvPr>
            <p:ph type="body" sz="quarter" idx="47"/>
          </p:nvPr>
        </p:nvSpPr>
        <p:spPr>
          <a:xfrm>
            <a:off x="973730" y="2473048"/>
            <a:ext cx="3102326"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8" name="Rectangle 7">
            <a:extLst>
              <a:ext uri="{FF2B5EF4-FFF2-40B4-BE49-F238E27FC236}">
                <a16:creationId xmlns:a16="http://schemas.microsoft.com/office/drawing/2014/main" id="{4FB7E724-2E61-D728-3CD9-152E11FE68CB}"/>
              </a:ext>
            </a:extLst>
          </p:cNvPr>
          <p:cNvSpPr/>
          <p:nvPr userDrawn="1"/>
        </p:nvSpPr>
        <p:spPr>
          <a:xfrm>
            <a:off x="4347658" y="2373649"/>
            <a:ext cx="3341223"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A86027FE-5F83-C30B-F3D4-5715FCFF9DEF}"/>
              </a:ext>
            </a:extLst>
          </p:cNvPr>
          <p:cNvSpPr>
            <a:spLocks noGrp="1"/>
          </p:cNvSpPr>
          <p:nvPr>
            <p:ph type="body" sz="quarter" idx="48"/>
          </p:nvPr>
        </p:nvSpPr>
        <p:spPr>
          <a:xfrm>
            <a:off x="4463312" y="2473048"/>
            <a:ext cx="3102326"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0" name="Rectangle 9">
            <a:extLst>
              <a:ext uri="{FF2B5EF4-FFF2-40B4-BE49-F238E27FC236}">
                <a16:creationId xmlns:a16="http://schemas.microsoft.com/office/drawing/2014/main" id="{D05EE7F1-21C1-6477-23C9-F84855C4221F}"/>
              </a:ext>
            </a:extLst>
          </p:cNvPr>
          <p:cNvSpPr/>
          <p:nvPr userDrawn="1"/>
        </p:nvSpPr>
        <p:spPr>
          <a:xfrm>
            <a:off x="7800583" y="2373649"/>
            <a:ext cx="3341223"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DB58ADA4-5F59-F206-5832-93FF8656D23D}"/>
              </a:ext>
            </a:extLst>
          </p:cNvPr>
          <p:cNvSpPr>
            <a:spLocks noGrp="1"/>
          </p:cNvSpPr>
          <p:nvPr>
            <p:ph type="body" sz="quarter" idx="49"/>
          </p:nvPr>
        </p:nvSpPr>
        <p:spPr>
          <a:xfrm>
            <a:off x="7916237" y="2473048"/>
            <a:ext cx="3102326"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Tree>
    <p:extLst>
      <p:ext uri="{BB962C8B-B14F-4D97-AF65-F5344CB8AC3E}">
        <p14:creationId xmlns:p14="http://schemas.microsoft.com/office/powerpoint/2010/main" val="18981329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 Content Blocks and Imag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4292798-A2CE-5C0F-D4CD-C2D37ED46FF6}"/>
              </a:ext>
            </a:extLst>
          </p:cNvPr>
          <p:cNvPicPr>
            <a:picLocks noChangeAspect="1"/>
          </p:cNvPicPr>
          <p:nvPr userDrawn="1"/>
        </p:nvPicPr>
        <p:blipFill rotWithShape="1">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r="16635"/>
          <a:stretch/>
        </p:blipFill>
        <p:spPr>
          <a:xfrm flipH="1">
            <a:off x="0" y="0"/>
            <a:ext cx="3497264" cy="6875717"/>
          </a:xfrm>
          <a:prstGeom prst="rect">
            <a:avLst/>
          </a:prstGeom>
        </p:spPr>
      </p:pic>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885825" y="3445587"/>
            <a:ext cx="2441656" cy="755650"/>
          </a:xfrm>
        </p:spPr>
        <p:txBody>
          <a:bodyPr anchor="ctr">
            <a:noAutofit/>
          </a:bodyPr>
          <a:lstStyle>
            <a:lvl1pPr marL="0" indent="0" algn="ctr">
              <a:buNone/>
              <a:defRPr sz="18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893777" y="4311092"/>
            <a:ext cx="2434803" cy="1697414"/>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 name="Text Placeholder 19">
            <a:extLst>
              <a:ext uri="{FF2B5EF4-FFF2-40B4-BE49-F238E27FC236}">
                <a16:creationId xmlns:a16="http://schemas.microsoft.com/office/drawing/2014/main" id="{587E61E6-77BD-7263-8788-C41B6CF519DC}"/>
              </a:ext>
            </a:extLst>
          </p:cNvPr>
          <p:cNvSpPr>
            <a:spLocks noGrp="1"/>
          </p:cNvSpPr>
          <p:nvPr>
            <p:ph type="body" sz="quarter" idx="23"/>
          </p:nvPr>
        </p:nvSpPr>
        <p:spPr>
          <a:xfrm>
            <a:off x="3455211" y="3445587"/>
            <a:ext cx="2441656" cy="755650"/>
          </a:xfrm>
        </p:spPr>
        <p:txBody>
          <a:bodyPr anchor="ctr">
            <a:noAutofit/>
          </a:bodyPr>
          <a:lstStyle>
            <a:lvl1pPr marL="0" indent="0" algn="ctr">
              <a:buNone/>
              <a:defRPr sz="18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6" name="Text Placeholder 19">
            <a:extLst>
              <a:ext uri="{FF2B5EF4-FFF2-40B4-BE49-F238E27FC236}">
                <a16:creationId xmlns:a16="http://schemas.microsoft.com/office/drawing/2014/main" id="{A0D40AE5-5883-51D4-33AE-471B6FC1D648}"/>
              </a:ext>
            </a:extLst>
          </p:cNvPr>
          <p:cNvSpPr>
            <a:spLocks noGrp="1"/>
          </p:cNvSpPr>
          <p:nvPr>
            <p:ph type="body" sz="quarter" idx="24"/>
          </p:nvPr>
        </p:nvSpPr>
        <p:spPr>
          <a:xfrm>
            <a:off x="3463161" y="4311092"/>
            <a:ext cx="2434803" cy="1697414"/>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9" name="Text Placeholder 19">
            <a:extLst>
              <a:ext uri="{FF2B5EF4-FFF2-40B4-BE49-F238E27FC236}">
                <a16:creationId xmlns:a16="http://schemas.microsoft.com/office/drawing/2014/main" id="{98A9B3E6-983D-7081-DD00-BA30CF92849F}"/>
              </a:ext>
            </a:extLst>
          </p:cNvPr>
          <p:cNvSpPr>
            <a:spLocks noGrp="1"/>
          </p:cNvSpPr>
          <p:nvPr>
            <p:ph type="body" sz="quarter" idx="25"/>
          </p:nvPr>
        </p:nvSpPr>
        <p:spPr>
          <a:xfrm>
            <a:off x="6007179" y="3445587"/>
            <a:ext cx="2441656" cy="755650"/>
          </a:xfrm>
        </p:spPr>
        <p:txBody>
          <a:bodyPr anchor="ctr">
            <a:noAutofit/>
          </a:bodyPr>
          <a:lstStyle>
            <a:lvl1pPr marL="0" indent="0" algn="ctr">
              <a:buNone/>
              <a:defRPr sz="18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7" name="Text Placeholder 19">
            <a:extLst>
              <a:ext uri="{FF2B5EF4-FFF2-40B4-BE49-F238E27FC236}">
                <a16:creationId xmlns:a16="http://schemas.microsoft.com/office/drawing/2014/main" id="{4C2A5351-D883-82EC-AC10-FB5B8C989F74}"/>
              </a:ext>
            </a:extLst>
          </p:cNvPr>
          <p:cNvSpPr>
            <a:spLocks noGrp="1"/>
          </p:cNvSpPr>
          <p:nvPr>
            <p:ph type="body" sz="quarter" idx="26"/>
          </p:nvPr>
        </p:nvSpPr>
        <p:spPr>
          <a:xfrm>
            <a:off x="6015129" y="4311092"/>
            <a:ext cx="2434803" cy="1697414"/>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19" name="Text Placeholder 19">
            <a:extLst>
              <a:ext uri="{FF2B5EF4-FFF2-40B4-BE49-F238E27FC236}">
                <a16:creationId xmlns:a16="http://schemas.microsoft.com/office/drawing/2014/main" id="{47A64B15-338C-1903-B017-5B7BC750C4CA}"/>
              </a:ext>
            </a:extLst>
          </p:cNvPr>
          <p:cNvSpPr>
            <a:spLocks noGrp="1"/>
          </p:cNvSpPr>
          <p:nvPr>
            <p:ph type="body" sz="quarter" idx="27"/>
          </p:nvPr>
        </p:nvSpPr>
        <p:spPr>
          <a:xfrm>
            <a:off x="8567323" y="3445587"/>
            <a:ext cx="2441656" cy="755650"/>
          </a:xfrm>
        </p:spPr>
        <p:txBody>
          <a:bodyPr anchor="ctr">
            <a:noAutofit/>
          </a:bodyPr>
          <a:lstStyle>
            <a:lvl1pPr marL="0" indent="0" algn="ctr">
              <a:buNone/>
              <a:defRPr sz="18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21" name="Text Placeholder 19">
            <a:extLst>
              <a:ext uri="{FF2B5EF4-FFF2-40B4-BE49-F238E27FC236}">
                <a16:creationId xmlns:a16="http://schemas.microsoft.com/office/drawing/2014/main" id="{20CAD9D2-6E73-09E2-62D4-4F9F1E1CB755}"/>
              </a:ext>
            </a:extLst>
          </p:cNvPr>
          <p:cNvSpPr>
            <a:spLocks noGrp="1"/>
          </p:cNvSpPr>
          <p:nvPr>
            <p:ph type="body" sz="quarter" idx="28"/>
          </p:nvPr>
        </p:nvSpPr>
        <p:spPr>
          <a:xfrm>
            <a:off x="8575273" y="4311092"/>
            <a:ext cx="2434803" cy="1697414"/>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Master text styles</a:t>
            </a:r>
          </a:p>
        </p:txBody>
      </p:sp>
      <p:sp>
        <p:nvSpPr>
          <p:cNvPr id="30" name="Picture Placeholder 29">
            <a:extLst>
              <a:ext uri="{FF2B5EF4-FFF2-40B4-BE49-F238E27FC236}">
                <a16:creationId xmlns:a16="http://schemas.microsoft.com/office/drawing/2014/main" id="{DCA6D51F-720B-453C-22E2-B4F7F5B3149C}"/>
              </a:ext>
            </a:extLst>
          </p:cNvPr>
          <p:cNvSpPr>
            <a:spLocks noGrp="1"/>
          </p:cNvSpPr>
          <p:nvPr>
            <p:ph type="pic" sz="quarter" idx="29"/>
          </p:nvPr>
        </p:nvSpPr>
        <p:spPr>
          <a:xfrm>
            <a:off x="5956709" y="322267"/>
            <a:ext cx="5052273" cy="2896614"/>
          </a:xfrm>
        </p:spPr>
        <p:txBody>
          <a:bodyPr anchor="ctr"/>
          <a:lstStyle>
            <a:lvl1pPr marL="0" indent="0" algn="ctr">
              <a:buNone/>
              <a:defRPr>
                <a:solidFill>
                  <a:srgbClr val="084975"/>
                </a:solidFill>
              </a:defRPr>
            </a:lvl1pPr>
          </a:lstStyle>
          <a:p>
            <a:r>
              <a:rPr lang="en-US"/>
              <a:t>Click icon to add picture</a:t>
            </a:r>
            <a:endParaRPr lang="en-AU" dirty="0"/>
          </a:p>
        </p:txBody>
      </p:sp>
      <p:sp>
        <p:nvSpPr>
          <p:cNvPr id="33" name="Text Placeholder 32">
            <a:extLst>
              <a:ext uri="{FF2B5EF4-FFF2-40B4-BE49-F238E27FC236}">
                <a16:creationId xmlns:a16="http://schemas.microsoft.com/office/drawing/2014/main" id="{BFE1CF97-DD32-BEEA-75BF-EDBAD570C7B5}"/>
              </a:ext>
            </a:extLst>
          </p:cNvPr>
          <p:cNvSpPr>
            <a:spLocks noGrp="1"/>
          </p:cNvSpPr>
          <p:nvPr>
            <p:ph type="body" sz="quarter" idx="30"/>
          </p:nvPr>
        </p:nvSpPr>
        <p:spPr>
          <a:xfrm>
            <a:off x="905694" y="1494157"/>
            <a:ext cx="4920433" cy="1724723"/>
          </a:xfrm>
        </p:spPr>
        <p:txBody>
          <a:bodyPr>
            <a:normAutofit/>
          </a:bodyPr>
          <a:lstStyle>
            <a:lvl1pPr marL="0" indent="0">
              <a:buNone/>
              <a:defRPr sz="2000">
                <a:solidFill>
                  <a:srgbClr val="084975"/>
                </a:solidFill>
              </a:defRPr>
            </a:lvl1pPr>
            <a:lvl2pPr marL="457189" indent="0">
              <a:buNone/>
              <a:defRPr sz="1800"/>
            </a:lvl2pPr>
          </a:lstStyle>
          <a:p>
            <a:pPr lvl="0"/>
            <a:r>
              <a:rPr lang="en-US"/>
              <a:t>Click to edit Master text styles</a:t>
            </a:r>
          </a:p>
          <a:p>
            <a:pPr lvl="1"/>
            <a:r>
              <a:rPr lang="en-US"/>
              <a:t>Second level</a:t>
            </a:r>
          </a:p>
        </p:txBody>
      </p:sp>
      <p:sp>
        <p:nvSpPr>
          <p:cNvPr id="34" name="Text Placeholder 31">
            <a:extLst>
              <a:ext uri="{FF2B5EF4-FFF2-40B4-BE49-F238E27FC236}">
                <a16:creationId xmlns:a16="http://schemas.microsoft.com/office/drawing/2014/main" id="{D50E49F9-4EAF-B311-6C85-AFC57CA402A1}"/>
              </a:ext>
            </a:extLst>
          </p:cNvPr>
          <p:cNvSpPr>
            <a:spLocks noGrp="1"/>
          </p:cNvSpPr>
          <p:nvPr>
            <p:ph type="body" sz="quarter" idx="31" hasCustomPrompt="1"/>
          </p:nvPr>
        </p:nvSpPr>
        <p:spPr>
          <a:xfrm>
            <a:off x="905694" y="322267"/>
            <a:ext cx="4920433"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Date Placeholder 9">
            <a:extLst>
              <a:ext uri="{FF2B5EF4-FFF2-40B4-BE49-F238E27FC236}">
                <a16:creationId xmlns:a16="http://schemas.microsoft.com/office/drawing/2014/main" id="{E55E8918-8585-1CA9-27F2-DB46AAA8379C}"/>
              </a:ext>
            </a:extLst>
          </p:cNvPr>
          <p:cNvSpPr>
            <a:spLocks noGrp="1"/>
          </p:cNvSpPr>
          <p:nvPr>
            <p:ph type="dt" sz="half" idx="32"/>
          </p:nvPr>
        </p:nvSpPr>
        <p:spPr/>
        <p:txBody>
          <a:bodyPr/>
          <a:lstStyle/>
          <a:p>
            <a:fld id="{DF138157-20C8-4301-B3FC-7C816496FDB1}" type="datetime1">
              <a:rPr lang="en-AU" smtClean="0"/>
              <a:t>22/04/2026</a:t>
            </a:fld>
            <a:endParaRPr lang="en-AU" dirty="0"/>
          </a:p>
        </p:txBody>
      </p:sp>
      <p:sp>
        <p:nvSpPr>
          <p:cNvPr id="11" name="Footer Placeholder 10">
            <a:extLst>
              <a:ext uri="{FF2B5EF4-FFF2-40B4-BE49-F238E27FC236}">
                <a16:creationId xmlns:a16="http://schemas.microsoft.com/office/drawing/2014/main" id="{C6614217-793C-2368-A21C-4F644FB778A9}"/>
              </a:ext>
            </a:extLst>
          </p:cNvPr>
          <p:cNvSpPr>
            <a:spLocks noGrp="1"/>
          </p:cNvSpPr>
          <p:nvPr>
            <p:ph type="ftr" sz="quarter" idx="33"/>
          </p:nvPr>
        </p:nvSpPr>
        <p:spPr/>
        <p:txBody>
          <a:bodyPr/>
          <a:lstStyle/>
          <a:p>
            <a:r>
              <a:rPr lang="en-AU"/>
              <a:t>Footer or presentation title</a:t>
            </a:r>
            <a:endParaRPr lang="en-AU" dirty="0"/>
          </a:p>
        </p:txBody>
      </p:sp>
      <p:sp>
        <p:nvSpPr>
          <p:cNvPr id="12" name="Slide Number Placeholder 11">
            <a:extLst>
              <a:ext uri="{FF2B5EF4-FFF2-40B4-BE49-F238E27FC236}">
                <a16:creationId xmlns:a16="http://schemas.microsoft.com/office/drawing/2014/main" id="{16C77018-58C4-BD2D-80C2-64E05417B562}"/>
              </a:ext>
            </a:extLst>
          </p:cNvPr>
          <p:cNvSpPr>
            <a:spLocks noGrp="1"/>
          </p:cNvSpPr>
          <p:nvPr>
            <p:ph type="sldNum" sz="quarter" idx="34"/>
          </p:nvPr>
        </p:nvSpPr>
        <p:spPr/>
        <p:txBody>
          <a:bodyPr/>
          <a:lstStyle/>
          <a:p>
            <a:fld id="{E6DC0540-2AD0-49E8-AEF5-9973087C06F1}" type="slidenum">
              <a:rPr lang="en-AU" smtClean="0"/>
              <a:pPr/>
              <a:t>‹#›</a:t>
            </a:fld>
            <a:endParaRPr lang="en-AU" dirty="0"/>
          </a:p>
        </p:txBody>
      </p:sp>
      <p:cxnSp>
        <p:nvCxnSpPr>
          <p:cNvPr id="29" name="Straight Connector 28">
            <a:extLst>
              <a:ext uri="{FF2B5EF4-FFF2-40B4-BE49-F238E27FC236}">
                <a16:creationId xmlns:a16="http://schemas.microsoft.com/office/drawing/2014/main" id="{20C84EBB-2038-AADE-2F69-42D1714D6181}"/>
              </a:ext>
            </a:extLst>
          </p:cNvPr>
          <p:cNvCxnSpPr/>
          <p:nvPr userDrawn="1"/>
        </p:nvCxnSpPr>
        <p:spPr>
          <a:xfrm>
            <a:off x="8513264" y="3445591"/>
            <a:ext cx="0" cy="2562919"/>
          </a:xfrm>
          <a:prstGeom prst="line">
            <a:avLst/>
          </a:prstGeom>
          <a:ln w="19050">
            <a:solidFill>
              <a:srgbClr val="08497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6A44438-26E1-FFD3-5592-7638EF01A420}"/>
              </a:ext>
            </a:extLst>
          </p:cNvPr>
          <p:cNvCxnSpPr/>
          <p:nvPr userDrawn="1"/>
        </p:nvCxnSpPr>
        <p:spPr>
          <a:xfrm>
            <a:off x="5956707" y="3445591"/>
            <a:ext cx="0" cy="2562919"/>
          </a:xfrm>
          <a:prstGeom prst="line">
            <a:avLst/>
          </a:prstGeom>
          <a:ln w="19050">
            <a:solidFill>
              <a:srgbClr val="084975"/>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2B3C3C1-41CE-A275-5638-5D492AC69B98}"/>
              </a:ext>
            </a:extLst>
          </p:cNvPr>
          <p:cNvCxnSpPr>
            <a:cxnSpLocks/>
          </p:cNvCxnSpPr>
          <p:nvPr userDrawn="1"/>
        </p:nvCxnSpPr>
        <p:spPr>
          <a:xfrm>
            <a:off x="3405596" y="3445591"/>
            <a:ext cx="0" cy="2562915"/>
          </a:xfrm>
          <a:prstGeom prst="line">
            <a:avLst/>
          </a:prstGeom>
          <a:ln w="19050">
            <a:solidFill>
              <a:srgbClr val="08497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04667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low Chart - 6">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D0C12B66-A275-0C2E-3BE7-B1DB19EE838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06857" y="1935982"/>
            <a:ext cx="10696575" cy="4124325"/>
          </a:xfrm>
          <a:prstGeom prst="rect">
            <a:avLst/>
          </a:prstGeom>
        </p:spPr>
      </p:pic>
      <p:sp>
        <p:nvSpPr>
          <p:cNvPr id="4" name="Date Placeholder 3">
            <a:extLst>
              <a:ext uri="{FF2B5EF4-FFF2-40B4-BE49-F238E27FC236}">
                <a16:creationId xmlns:a16="http://schemas.microsoft.com/office/drawing/2014/main" id="{92087E9E-5A39-648D-A43F-8AAB0E0C2717}"/>
              </a:ext>
            </a:extLst>
          </p:cNvPr>
          <p:cNvSpPr>
            <a:spLocks noGrp="1"/>
          </p:cNvSpPr>
          <p:nvPr>
            <p:ph type="dt" sz="half" idx="10"/>
          </p:nvPr>
        </p:nvSpPr>
        <p:spPr/>
        <p:txBody>
          <a:bodyPr/>
          <a:lstStyle/>
          <a:p>
            <a:fld id="{57226E16-94EC-4EA8-9614-4E02A9FD3E67}" type="datetime1">
              <a:rPr lang="en-AU" smtClean="0"/>
              <a:t>22/04/2026</a:t>
            </a:fld>
            <a:endParaRPr lang="en-AU"/>
          </a:p>
        </p:txBody>
      </p:sp>
      <p:sp>
        <p:nvSpPr>
          <p:cNvPr id="5" name="Footer Placeholder 4">
            <a:extLst>
              <a:ext uri="{FF2B5EF4-FFF2-40B4-BE49-F238E27FC236}">
                <a16:creationId xmlns:a16="http://schemas.microsoft.com/office/drawing/2014/main" id="{8E3E4377-4D97-1455-0A93-27FD7CF4523B}"/>
              </a:ext>
            </a:extLst>
          </p:cNvPr>
          <p:cNvSpPr>
            <a:spLocks noGrp="1"/>
          </p:cNvSpPr>
          <p:nvPr>
            <p:ph type="ftr" sz="quarter" idx="11"/>
          </p:nvPr>
        </p:nvSpPr>
        <p:spPr/>
        <p:txBody>
          <a:bodyPr/>
          <a:lstStyle/>
          <a:p>
            <a:r>
              <a:rPr lang="en-AU"/>
              <a:t>Footer or presentation title</a:t>
            </a:r>
          </a:p>
        </p:txBody>
      </p:sp>
      <p:sp>
        <p:nvSpPr>
          <p:cNvPr id="6" name="Slide Number Placeholder 5">
            <a:extLst>
              <a:ext uri="{FF2B5EF4-FFF2-40B4-BE49-F238E27FC236}">
                <a16:creationId xmlns:a16="http://schemas.microsoft.com/office/drawing/2014/main" id="{4A4E8F36-EEE9-1D85-9BB5-3B32081270C1}"/>
              </a:ext>
            </a:extLst>
          </p:cNvPr>
          <p:cNvSpPr>
            <a:spLocks noGrp="1"/>
          </p:cNvSpPr>
          <p:nvPr>
            <p:ph type="sldNum" sz="quarter" idx="12"/>
          </p:nvPr>
        </p:nvSpPr>
        <p:spPr/>
        <p:txBody>
          <a:bodyPr/>
          <a:lstStyle/>
          <a:p>
            <a:fld id="{E6DC0540-2AD0-49E8-AEF5-9973087C06F1}" type="slidenum">
              <a:rPr lang="en-AU" smtClean="0"/>
              <a:t>‹#›</a:t>
            </a:fld>
            <a:endParaRPr lang="en-AU"/>
          </a:p>
        </p:txBody>
      </p:sp>
      <p:sp>
        <p:nvSpPr>
          <p:cNvPr id="14" name="Text Placeholder 13">
            <a:extLst>
              <a:ext uri="{FF2B5EF4-FFF2-40B4-BE49-F238E27FC236}">
                <a16:creationId xmlns:a16="http://schemas.microsoft.com/office/drawing/2014/main" id="{380B2C1F-3488-E5F5-6086-720D71C985F0}"/>
              </a:ext>
            </a:extLst>
          </p:cNvPr>
          <p:cNvSpPr>
            <a:spLocks noGrp="1"/>
          </p:cNvSpPr>
          <p:nvPr>
            <p:ph type="body" sz="quarter" idx="13"/>
          </p:nvPr>
        </p:nvSpPr>
        <p:spPr>
          <a:xfrm>
            <a:off x="981077" y="2085149"/>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r>
              <a:rPr lang="en-US"/>
              <a:t>Click to edit Master text styles</a:t>
            </a:r>
          </a:p>
        </p:txBody>
      </p:sp>
      <p:sp>
        <p:nvSpPr>
          <p:cNvPr id="25" name="Text Placeholder 24">
            <a:extLst>
              <a:ext uri="{FF2B5EF4-FFF2-40B4-BE49-F238E27FC236}">
                <a16:creationId xmlns:a16="http://schemas.microsoft.com/office/drawing/2014/main" id="{836DFA9F-DE5A-B1BE-F764-28A78DCA3D1B}"/>
              </a:ext>
            </a:extLst>
          </p:cNvPr>
          <p:cNvSpPr>
            <a:spLocks noGrp="1"/>
          </p:cNvSpPr>
          <p:nvPr>
            <p:ph type="body" sz="quarter" idx="16"/>
          </p:nvPr>
        </p:nvSpPr>
        <p:spPr>
          <a:xfrm>
            <a:off x="2892289" y="2085149"/>
            <a:ext cx="2816363" cy="933450"/>
          </a:xfrm>
        </p:spPr>
        <p:txBody>
          <a:bodyPr anchor="ctr">
            <a:noAutofit/>
          </a:bodyPr>
          <a:lstStyle>
            <a:lvl1pPr marL="0" indent="0">
              <a:buNone/>
              <a:defRPr sz="1400"/>
            </a:lvl1pPr>
          </a:lstStyle>
          <a:p>
            <a:pPr lvl="0"/>
            <a:r>
              <a:rPr lang="en-US"/>
              <a:t>Click to edit Master text styles</a:t>
            </a:r>
          </a:p>
        </p:txBody>
      </p:sp>
      <p:sp>
        <p:nvSpPr>
          <p:cNvPr id="3" name="Text Placeholder 31">
            <a:extLst>
              <a:ext uri="{FF2B5EF4-FFF2-40B4-BE49-F238E27FC236}">
                <a16:creationId xmlns:a16="http://schemas.microsoft.com/office/drawing/2014/main" id="{5868CCBF-08F3-6AFD-2163-8449455FF15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2" name="Text Placeholder 13">
            <a:extLst>
              <a:ext uri="{FF2B5EF4-FFF2-40B4-BE49-F238E27FC236}">
                <a16:creationId xmlns:a16="http://schemas.microsoft.com/office/drawing/2014/main" id="{9C96A812-B1DF-3701-F3EC-2DEB7DA0126B}"/>
              </a:ext>
            </a:extLst>
          </p:cNvPr>
          <p:cNvSpPr>
            <a:spLocks noGrp="1"/>
          </p:cNvSpPr>
          <p:nvPr>
            <p:ph type="body" sz="quarter" idx="38"/>
          </p:nvPr>
        </p:nvSpPr>
        <p:spPr>
          <a:xfrm>
            <a:off x="6490657" y="2085149"/>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r>
              <a:rPr lang="en-US"/>
              <a:t>Click to edit Master text styles</a:t>
            </a:r>
          </a:p>
        </p:txBody>
      </p:sp>
      <p:sp>
        <p:nvSpPr>
          <p:cNvPr id="13" name="Text Placeholder 24">
            <a:extLst>
              <a:ext uri="{FF2B5EF4-FFF2-40B4-BE49-F238E27FC236}">
                <a16:creationId xmlns:a16="http://schemas.microsoft.com/office/drawing/2014/main" id="{CD66A5EB-64D8-0CD3-6C55-9920F116B071}"/>
              </a:ext>
            </a:extLst>
          </p:cNvPr>
          <p:cNvSpPr>
            <a:spLocks noGrp="1"/>
          </p:cNvSpPr>
          <p:nvPr>
            <p:ph type="body" sz="quarter" idx="39"/>
          </p:nvPr>
        </p:nvSpPr>
        <p:spPr>
          <a:xfrm>
            <a:off x="8401868" y="2085149"/>
            <a:ext cx="2816363" cy="933450"/>
          </a:xfrm>
        </p:spPr>
        <p:txBody>
          <a:bodyPr anchor="ctr">
            <a:noAutofit/>
          </a:bodyPr>
          <a:lstStyle>
            <a:lvl1pPr marL="0" indent="0">
              <a:buNone/>
              <a:defRPr sz="1400"/>
            </a:lvl1pPr>
          </a:lstStyle>
          <a:p>
            <a:pPr lvl="0"/>
            <a:r>
              <a:rPr lang="en-US"/>
              <a:t>Click to edit Master text styles</a:t>
            </a:r>
          </a:p>
        </p:txBody>
      </p:sp>
      <p:sp>
        <p:nvSpPr>
          <p:cNvPr id="17" name="Text Placeholder 13">
            <a:extLst>
              <a:ext uri="{FF2B5EF4-FFF2-40B4-BE49-F238E27FC236}">
                <a16:creationId xmlns:a16="http://schemas.microsoft.com/office/drawing/2014/main" id="{A5488A9D-ACCE-FCA5-F19A-02A7D0D9BF58}"/>
              </a:ext>
            </a:extLst>
          </p:cNvPr>
          <p:cNvSpPr>
            <a:spLocks noGrp="1"/>
          </p:cNvSpPr>
          <p:nvPr>
            <p:ph type="body" sz="quarter" idx="40"/>
          </p:nvPr>
        </p:nvSpPr>
        <p:spPr>
          <a:xfrm>
            <a:off x="984391" y="3519696"/>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r>
              <a:rPr lang="en-US"/>
              <a:t>Click to edit Master text styles</a:t>
            </a:r>
          </a:p>
        </p:txBody>
      </p:sp>
      <p:sp>
        <p:nvSpPr>
          <p:cNvPr id="19" name="Text Placeholder 24">
            <a:extLst>
              <a:ext uri="{FF2B5EF4-FFF2-40B4-BE49-F238E27FC236}">
                <a16:creationId xmlns:a16="http://schemas.microsoft.com/office/drawing/2014/main" id="{6C4230C2-CEAE-E490-EE18-1D6B840EF9CC}"/>
              </a:ext>
            </a:extLst>
          </p:cNvPr>
          <p:cNvSpPr>
            <a:spLocks noGrp="1"/>
          </p:cNvSpPr>
          <p:nvPr>
            <p:ph type="body" sz="quarter" idx="41"/>
          </p:nvPr>
        </p:nvSpPr>
        <p:spPr>
          <a:xfrm>
            <a:off x="2895604" y="3519696"/>
            <a:ext cx="2816363" cy="933450"/>
          </a:xfrm>
        </p:spPr>
        <p:txBody>
          <a:bodyPr anchor="ctr">
            <a:noAutofit/>
          </a:bodyPr>
          <a:lstStyle>
            <a:lvl1pPr marL="0" indent="0">
              <a:buNone/>
              <a:defRPr sz="1400"/>
            </a:lvl1pPr>
          </a:lstStyle>
          <a:p>
            <a:pPr lvl="0"/>
            <a:r>
              <a:rPr lang="en-US"/>
              <a:t>Click to edit Master text styles</a:t>
            </a:r>
          </a:p>
        </p:txBody>
      </p:sp>
      <p:sp>
        <p:nvSpPr>
          <p:cNvPr id="20" name="Text Placeholder 13">
            <a:extLst>
              <a:ext uri="{FF2B5EF4-FFF2-40B4-BE49-F238E27FC236}">
                <a16:creationId xmlns:a16="http://schemas.microsoft.com/office/drawing/2014/main" id="{22B5CC8A-3A30-13F2-7F70-952BCEB48B37}"/>
              </a:ext>
            </a:extLst>
          </p:cNvPr>
          <p:cNvSpPr>
            <a:spLocks noGrp="1"/>
          </p:cNvSpPr>
          <p:nvPr>
            <p:ph type="body" sz="quarter" idx="42"/>
          </p:nvPr>
        </p:nvSpPr>
        <p:spPr>
          <a:xfrm>
            <a:off x="6493971" y="3519696"/>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r>
              <a:rPr lang="en-US"/>
              <a:t>Click to edit Master text styles</a:t>
            </a:r>
          </a:p>
        </p:txBody>
      </p:sp>
      <p:sp>
        <p:nvSpPr>
          <p:cNvPr id="21" name="Text Placeholder 24">
            <a:extLst>
              <a:ext uri="{FF2B5EF4-FFF2-40B4-BE49-F238E27FC236}">
                <a16:creationId xmlns:a16="http://schemas.microsoft.com/office/drawing/2014/main" id="{1A95BD30-6DD6-A1FB-BA88-FC4A6D53947D}"/>
              </a:ext>
            </a:extLst>
          </p:cNvPr>
          <p:cNvSpPr>
            <a:spLocks noGrp="1"/>
          </p:cNvSpPr>
          <p:nvPr>
            <p:ph type="body" sz="quarter" idx="43"/>
          </p:nvPr>
        </p:nvSpPr>
        <p:spPr>
          <a:xfrm>
            <a:off x="8405184" y="3519696"/>
            <a:ext cx="2816363" cy="933450"/>
          </a:xfrm>
        </p:spPr>
        <p:txBody>
          <a:bodyPr anchor="ctr">
            <a:noAutofit/>
          </a:bodyPr>
          <a:lstStyle>
            <a:lvl1pPr marL="0" indent="0">
              <a:buNone/>
              <a:defRPr sz="1400"/>
            </a:lvl1pPr>
          </a:lstStyle>
          <a:p>
            <a:pPr lvl="0"/>
            <a:r>
              <a:rPr lang="en-US"/>
              <a:t>Click to edit Master text styles</a:t>
            </a:r>
          </a:p>
        </p:txBody>
      </p:sp>
      <p:sp>
        <p:nvSpPr>
          <p:cNvPr id="22" name="Text Placeholder 13">
            <a:extLst>
              <a:ext uri="{FF2B5EF4-FFF2-40B4-BE49-F238E27FC236}">
                <a16:creationId xmlns:a16="http://schemas.microsoft.com/office/drawing/2014/main" id="{FA997776-9D6A-562F-09E0-51CE86A29101}"/>
              </a:ext>
            </a:extLst>
          </p:cNvPr>
          <p:cNvSpPr>
            <a:spLocks noGrp="1"/>
          </p:cNvSpPr>
          <p:nvPr>
            <p:ph type="body" sz="quarter" idx="44"/>
          </p:nvPr>
        </p:nvSpPr>
        <p:spPr>
          <a:xfrm>
            <a:off x="984391" y="4982117"/>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r>
              <a:rPr lang="en-US"/>
              <a:t>Click to edit Master text styles</a:t>
            </a:r>
          </a:p>
        </p:txBody>
      </p:sp>
      <p:sp>
        <p:nvSpPr>
          <p:cNvPr id="23" name="Text Placeholder 24">
            <a:extLst>
              <a:ext uri="{FF2B5EF4-FFF2-40B4-BE49-F238E27FC236}">
                <a16:creationId xmlns:a16="http://schemas.microsoft.com/office/drawing/2014/main" id="{12CE87E6-B587-A10F-AEA1-E6AAD09188DD}"/>
              </a:ext>
            </a:extLst>
          </p:cNvPr>
          <p:cNvSpPr>
            <a:spLocks noGrp="1"/>
          </p:cNvSpPr>
          <p:nvPr>
            <p:ph type="body" sz="quarter" idx="45"/>
          </p:nvPr>
        </p:nvSpPr>
        <p:spPr>
          <a:xfrm>
            <a:off x="2895604" y="4995931"/>
            <a:ext cx="2816363" cy="933450"/>
          </a:xfrm>
        </p:spPr>
        <p:txBody>
          <a:bodyPr anchor="ctr">
            <a:noAutofit/>
          </a:bodyPr>
          <a:lstStyle>
            <a:lvl1pPr marL="0" indent="0">
              <a:buNone/>
              <a:defRPr sz="1400"/>
            </a:lvl1pPr>
          </a:lstStyle>
          <a:p>
            <a:pPr lvl="0"/>
            <a:r>
              <a:rPr lang="en-US"/>
              <a:t>Click to edit Master text styles</a:t>
            </a:r>
          </a:p>
        </p:txBody>
      </p:sp>
      <p:sp>
        <p:nvSpPr>
          <p:cNvPr id="24" name="Text Placeholder 13">
            <a:extLst>
              <a:ext uri="{FF2B5EF4-FFF2-40B4-BE49-F238E27FC236}">
                <a16:creationId xmlns:a16="http://schemas.microsoft.com/office/drawing/2014/main" id="{41CEE4F5-8D95-8452-2C12-00A013CC49B3}"/>
              </a:ext>
            </a:extLst>
          </p:cNvPr>
          <p:cNvSpPr>
            <a:spLocks noGrp="1"/>
          </p:cNvSpPr>
          <p:nvPr>
            <p:ph type="body" sz="quarter" idx="46"/>
          </p:nvPr>
        </p:nvSpPr>
        <p:spPr>
          <a:xfrm>
            <a:off x="6493971" y="4985432"/>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r>
              <a:rPr lang="en-US"/>
              <a:t>Click to edit Master text styles</a:t>
            </a:r>
          </a:p>
        </p:txBody>
      </p:sp>
      <p:sp>
        <p:nvSpPr>
          <p:cNvPr id="28" name="Text Placeholder 24">
            <a:extLst>
              <a:ext uri="{FF2B5EF4-FFF2-40B4-BE49-F238E27FC236}">
                <a16:creationId xmlns:a16="http://schemas.microsoft.com/office/drawing/2014/main" id="{FA2D80BC-3E8C-8624-63AA-EDDFA24F2FF6}"/>
              </a:ext>
            </a:extLst>
          </p:cNvPr>
          <p:cNvSpPr>
            <a:spLocks noGrp="1"/>
          </p:cNvSpPr>
          <p:nvPr>
            <p:ph type="body" sz="quarter" idx="47"/>
          </p:nvPr>
        </p:nvSpPr>
        <p:spPr>
          <a:xfrm>
            <a:off x="8405184" y="4999246"/>
            <a:ext cx="2816363" cy="933450"/>
          </a:xfrm>
        </p:spPr>
        <p:txBody>
          <a:bodyPr anchor="ctr">
            <a:noAutofit/>
          </a:bodyPr>
          <a:lstStyle>
            <a:lvl1pPr marL="0" indent="0">
              <a:buNone/>
              <a:defRPr sz="1400"/>
            </a:lvl1pPr>
          </a:lstStyle>
          <a:p>
            <a:pPr lvl="0"/>
            <a:r>
              <a:rPr lang="en-US"/>
              <a:t>Click to edit Master text styles</a:t>
            </a:r>
          </a:p>
        </p:txBody>
      </p:sp>
    </p:spTree>
    <p:extLst>
      <p:ext uri="{BB962C8B-B14F-4D97-AF65-F5344CB8AC3E}">
        <p14:creationId xmlns:p14="http://schemas.microsoft.com/office/powerpoint/2010/main" val="22218375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low Chart 3 and Image">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5469FBA0-9CC3-4A57-008C-567F25AA661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03732" y="1937834"/>
            <a:ext cx="5219700" cy="4124325"/>
          </a:xfrm>
          <a:prstGeom prst="rect">
            <a:avLst/>
          </a:prstGeom>
        </p:spPr>
      </p:pic>
      <p:sp>
        <p:nvSpPr>
          <p:cNvPr id="4" name="Date Placeholder 3">
            <a:extLst>
              <a:ext uri="{FF2B5EF4-FFF2-40B4-BE49-F238E27FC236}">
                <a16:creationId xmlns:a16="http://schemas.microsoft.com/office/drawing/2014/main" id="{92087E9E-5A39-648D-A43F-8AAB0E0C2717}"/>
              </a:ext>
            </a:extLst>
          </p:cNvPr>
          <p:cNvSpPr>
            <a:spLocks noGrp="1"/>
          </p:cNvSpPr>
          <p:nvPr>
            <p:ph type="dt" sz="half" idx="10"/>
          </p:nvPr>
        </p:nvSpPr>
        <p:spPr/>
        <p:txBody>
          <a:bodyPr/>
          <a:lstStyle/>
          <a:p>
            <a:fld id="{B25CE4AD-319D-46E4-B613-4BE2A7023082}" type="datetime1">
              <a:rPr lang="en-AU" smtClean="0"/>
              <a:t>22/04/2026</a:t>
            </a:fld>
            <a:endParaRPr lang="en-AU"/>
          </a:p>
        </p:txBody>
      </p:sp>
      <p:sp>
        <p:nvSpPr>
          <p:cNvPr id="5" name="Footer Placeholder 4">
            <a:extLst>
              <a:ext uri="{FF2B5EF4-FFF2-40B4-BE49-F238E27FC236}">
                <a16:creationId xmlns:a16="http://schemas.microsoft.com/office/drawing/2014/main" id="{8E3E4377-4D97-1455-0A93-27FD7CF4523B}"/>
              </a:ext>
            </a:extLst>
          </p:cNvPr>
          <p:cNvSpPr>
            <a:spLocks noGrp="1"/>
          </p:cNvSpPr>
          <p:nvPr>
            <p:ph type="ftr" sz="quarter" idx="11"/>
          </p:nvPr>
        </p:nvSpPr>
        <p:spPr/>
        <p:txBody>
          <a:bodyPr/>
          <a:lstStyle/>
          <a:p>
            <a:r>
              <a:rPr lang="en-AU"/>
              <a:t>Footer or presentation title</a:t>
            </a:r>
            <a:endParaRPr lang="en-AU" dirty="0"/>
          </a:p>
        </p:txBody>
      </p:sp>
      <p:sp>
        <p:nvSpPr>
          <p:cNvPr id="6" name="Slide Number Placeholder 5">
            <a:extLst>
              <a:ext uri="{FF2B5EF4-FFF2-40B4-BE49-F238E27FC236}">
                <a16:creationId xmlns:a16="http://schemas.microsoft.com/office/drawing/2014/main" id="{4A4E8F36-EEE9-1D85-9BB5-3B32081270C1}"/>
              </a:ext>
            </a:extLst>
          </p:cNvPr>
          <p:cNvSpPr>
            <a:spLocks noGrp="1"/>
          </p:cNvSpPr>
          <p:nvPr>
            <p:ph type="sldNum" sz="quarter" idx="12"/>
          </p:nvPr>
        </p:nvSpPr>
        <p:spPr>
          <a:xfrm>
            <a:off x="11669884" y="6356354"/>
            <a:ext cx="369716" cy="365125"/>
          </a:xfrm>
        </p:spPr>
        <p:txBody>
          <a:bodyPr/>
          <a:lstStyle/>
          <a:p>
            <a:fld id="{E6DC0540-2AD0-49E8-AEF5-9973087C06F1}" type="slidenum">
              <a:rPr lang="en-AU" smtClean="0"/>
              <a:t>‹#›</a:t>
            </a:fld>
            <a:endParaRPr lang="en-AU"/>
          </a:p>
        </p:txBody>
      </p:sp>
      <p:sp>
        <p:nvSpPr>
          <p:cNvPr id="7" name="Picture Placeholder 6">
            <a:extLst>
              <a:ext uri="{FF2B5EF4-FFF2-40B4-BE49-F238E27FC236}">
                <a16:creationId xmlns:a16="http://schemas.microsoft.com/office/drawing/2014/main" id="{1FCDB876-2E7C-FF87-6A29-13CB31F9CC88}"/>
              </a:ext>
            </a:extLst>
          </p:cNvPr>
          <p:cNvSpPr>
            <a:spLocks noGrp="1"/>
          </p:cNvSpPr>
          <p:nvPr>
            <p:ph type="pic" sz="quarter" idx="19"/>
          </p:nvPr>
        </p:nvSpPr>
        <p:spPr>
          <a:xfrm>
            <a:off x="6328816" y="1937834"/>
            <a:ext cx="5024984" cy="4124325"/>
          </a:xfrm>
        </p:spPr>
        <p:txBody>
          <a:bodyPr/>
          <a:lstStyle>
            <a:lvl1pPr>
              <a:defRPr>
                <a:solidFill>
                  <a:srgbClr val="084975"/>
                </a:solidFill>
              </a:defRPr>
            </a:lvl1pPr>
          </a:lstStyle>
          <a:p>
            <a:r>
              <a:rPr lang="en-US"/>
              <a:t>Click icon to add picture</a:t>
            </a:r>
            <a:endParaRPr lang="en-AU" dirty="0"/>
          </a:p>
        </p:txBody>
      </p:sp>
      <p:sp>
        <p:nvSpPr>
          <p:cNvPr id="2" name="Text Placeholder 31">
            <a:extLst>
              <a:ext uri="{FF2B5EF4-FFF2-40B4-BE49-F238E27FC236}">
                <a16:creationId xmlns:a16="http://schemas.microsoft.com/office/drawing/2014/main" id="{4E4A33FC-8F5C-2FA9-157B-1CA4AE40752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13">
            <a:extLst>
              <a:ext uri="{FF2B5EF4-FFF2-40B4-BE49-F238E27FC236}">
                <a16:creationId xmlns:a16="http://schemas.microsoft.com/office/drawing/2014/main" id="{FF88ED57-1FE3-DA5E-D211-5B2FC00F3F2D}"/>
              </a:ext>
            </a:extLst>
          </p:cNvPr>
          <p:cNvSpPr>
            <a:spLocks noGrp="1"/>
          </p:cNvSpPr>
          <p:nvPr>
            <p:ph type="body" sz="quarter" idx="14"/>
          </p:nvPr>
        </p:nvSpPr>
        <p:spPr>
          <a:xfrm>
            <a:off x="992181" y="3540732"/>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r>
              <a:rPr lang="en-US"/>
              <a:t>Click to edit Master text styles</a:t>
            </a:r>
          </a:p>
        </p:txBody>
      </p:sp>
      <p:sp>
        <p:nvSpPr>
          <p:cNvPr id="12" name="Text Placeholder 24">
            <a:extLst>
              <a:ext uri="{FF2B5EF4-FFF2-40B4-BE49-F238E27FC236}">
                <a16:creationId xmlns:a16="http://schemas.microsoft.com/office/drawing/2014/main" id="{35E3C774-94A9-DB4F-72F5-F83F78816C38}"/>
              </a:ext>
            </a:extLst>
          </p:cNvPr>
          <p:cNvSpPr>
            <a:spLocks noGrp="1"/>
          </p:cNvSpPr>
          <p:nvPr>
            <p:ph type="body" sz="quarter" idx="17"/>
          </p:nvPr>
        </p:nvSpPr>
        <p:spPr>
          <a:xfrm>
            <a:off x="2900045" y="3540732"/>
            <a:ext cx="2659373" cy="933450"/>
          </a:xfrm>
        </p:spPr>
        <p:txBody>
          <a:bodyPr anchor="ctr">
            <a:noAutofit/>
          </a:bodyPr>
          <a:lstStyle>
            <a:lvl1pPr marL="0" indent="0">
              <a:buNone/>
              <a:defRPr sz="1400"/>
            </a:lvl1pPr>
          </a:lstStyle>
          <a:p>
            <a:pPr lvl="0"/>
            <a:r>
              <a:rPr lang="en-US"/>
              <a:t>Click to edit Master text styles</a:t>
            </a:r>
          </a:p>
        </p:txBody>
      </p:sp>
      <p:sp>
        <p:nvSpPr>
          <p:cNvPr id="16" name="Text Placeholder 13">
            <a:extLst>
              <a:ext uri="{FF2B5EF4-FFF2-40B4-BE49-F238E27FC236}">
                <a16:creationId xmlns:a16="http://schemas.microsoft.com/office/drawing/2014/main" id="{D8A49ACE-D268-3398-6A91-3E7806B305B6}"/>
              </a:ext>
            </a:extLst>
          </p:cNvPr>
          <p:cNvSpPr>
            <a:spLocks noGrp="1"/>
          </p:cNvSpPr>
          <p:nvPr>
            <p:ph type="body" sz="quarter" idx="32"/>
          </p:nvPr>
        </p:nvSpPr>
        <p:spPr>
          <a:xfrm>
            <a:off x="974648" y="2074201"/>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r>
              <a:rPr lang="en-US"/>
              <a:t>Click to edit Master text styles</a:t>
            </a:r>
          </a:p>
        </p:txBody>
      </p:sp>
      <p:sp>
        <p:nvSpPr>
          <p:cNvPr id="17" name="Text Placeholder 24">
            <a:extLst>
              <a:ext uri="{FF2B5EF4-FFF2-40B4-BE49-F238E27FC236}">
                <a16:creationId xmlns:a16="http://schemas.microsoft.com/office/drawing/2014/main" id="{6EA6C311-05CE-5228-A737-D11318AD6360}"/>
              </a:ext>
            </a:extLst>
          </p:cNvPr>
          <p:cNvSpPr>
            <a:spLocks noGrp="1"/>
          </p:cNvSpPr>
          <p:nvPr>
            <p:ph type="body" sz="quarter" idx="33"/>
          </p:nvPr>
        </p:nvSpPr>
        <p:spPr>
          <a:xfrm>
            <a:off x="2882510" y="2074201"/>
            <a:ext cx="2659373" cy="933450"/>
          </a:xfrm>
        </p:spPr>
        <p:txBody>
          <a:bodyPr anchor="ctr">
            <a:noAutofit/>
          </a:bodyPr>
          <a:lstStyle>
            <a:lvl1pPr marL="0" indent="0">
              <a:buNone/>
              <a:defRPr sz="1400"/>
            </a:lvl1pPr>
          </a:lstStyle>
          <a:p>
            <a:pPr lvl="0"/>
            <a:r>
              <a:rPr lang="en-US"/>
              <a:t>Click to edit Master text styles</a:t>
            </a:r>
          </a:p>
        </p:txBody>
      </p:sp>
      <p:sp>
        <p:nvSpPr>
          <p:cNvPr id="18" name="Text Placeholder 13">
            <a:extLst>
              <a:ext uri="{FF2B5EF4-FFF2-40B4-BE49-F238E27FC236}">
                <a16:creationId xmlns:a16="http://schemas.microsoft.com/office/drawing/2014/main" id="{468806A0-1600-32B9-2C06-A280D5AF80C3}"/>
              </a:ext>
            </a:extLst>
          </p:cNvPr>
          <p:cNvSpPr>
            <a:spLocks noGrp="1"/>
          </p:cNvSpPr>
          <p:nvPr>
            <p:ph type="body" sz="quarter" idx="34"/>
          </p:nvPr>
        </p:nvSpPr>
        <p:spPr>
          <a:xfrm>
            <a:off x="974648" y="4994883"/>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r>
              <a:rPr lang="en-US"/>
              <a:t>Click to edit Master text styles</a:t>
            </a:r>
          </a:p>
        </p:txBody>
      </p:sp>
      <p:sp>
        <p:nvSpPr>
          <p:cNvPr id="19" name="Text Placeholder 24">
            <a:extLst>
              <a:ext uri="{FF2B5EF4-FFF2-40B4-BE49-F238E27FC236}">
                <a16:creationId xmlns:a16="http://schemas.microsoft.com/office/drawing/2014/main" id="{781D3DFB-930D-9C6C-D581-F3DECEF4513C}"/>
              </a:ext>
            </a:extLst>
          </p:cNvPr>
          <p:cNvSpPr>
            <a:spLocks noGrp="1"/>
          </p:cNvSpPr>
          <p:nvPr>
            <p:ph type="body" sz="quarter" idx="35"/>
          </p:nvPr>
        </p:nvSpPr>
        <p:spPr>
          <a:xfrm>
            <a:off x="2882510" y="4994883"/>
            <a:ext cx="2659373" cy="933450"/>
          </a:xfrm>
        </p:spPr>
        <p:txBody>
          <a:bodyPr anchor="ctr">
            <a:noAutofit/>
          </a:bodyPr>
          <a:lstStyle>
            <a:lvl1pPr marL="0" indent="0">
              <a:buNone/>
              <a:defRPr sz="1400"/>
            </a:lvl1pPr>
          </a:lstStyle>
          <a:p>
            <a:pPr lvl="0"/>
            <a:r>
              <a:rPr lang="en-US"/>
              <a:t>Click to edit Master text styles</a:t>
            </a:r>
          </a:p>
        </p:txBody>
      </p:sp>
    </p:spTree>
    <p:extLst>
      <p:ext uri="{BB962C8B-B14F-4D97-AF65-F5344CB8AC3E}">
        <p14:creationId xmlns:p14="http://schemas.microsoft.com/office/powerpoint/2010/main" val="2031123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5176435" y="759417"/>
            <a:ext cx="6151199" cy="541754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pPr/>
              <a:t>‹#›</a:t>
            </a:fld>
            <a:r>
              <a:rPr lang="en-AU" dirty="0"/>
              <a:t> </a:t>
            </a:r>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43525B15-C228-4C43-A02B-06F22687700F}"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90" y="365129"/>
            <a:ext cx="3774252" cy="1325563"/>
          </a:xfrm>
        </p:spPr>
        <p:txBody>
          <a:bodyPr/>
          <a:lstStyle>
            <a:lvl1pPr>
              <a:defRPr>
                <a:solidFill>
                  <a:srgbClr val="084975"/>
                </a:solidFill>
              </a:defRPr>
            </a:lvl1pPr>
          </a:lstStyle>
          <a:p>
            <a:r>
              <a:rPr lang="en-US" dirty="0"/>
              <a:t>Slide heading</a:t>
            </a:r>
            <a:endParaRPr lang="en-AU" dirty="0"/>
          </a:p>
        </p:txBody>
      </p:sp>
      <p:sp>
        <p:nvSpPr>
          <p:cNvPr id="14" name="Text Placeholder 2">
            <a:extLst>
              <a:ext uri="{FF2B5EF4-FFF2-40B4-BE49-F238E27FC236}">
                <a16:creationId xmlns:a16="http://schemas.microsoft.com/office/drawing/2014/main" id="{C4662D01-F6E7-E999-6EE1-8FDABB9CB486}"/>
              </a:ext>
            </a:extLst>
          </p:cNvPr>
          <p:cNvSpPr>
            <a:spLocks noGrp="1"/>
          </p:cNvSpPr>
          <p:nvPr>
            <p:ph type="body" idx="13" hasCustomPrompt="1"/>
          </p:nvPr>
        </p:nvSpPr>
        <p:spPr>
          <a:xfrm>
            <a:off x="839791" y="1788836"/>
            <a:ext cx="3774252"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15" name="Content Placeholder 3">
            <a:extLst>
              <a:ext uri="{FF2B5EF4-FFF2-40B4-BE49-F238E27FC236}">
                <a16:creationId xmlns:a16="http://schemas.microsoft.com/office/drawing/2014/main" id="{11A637C5-77C3-7786-1606-6D48014189E4}"/>
              </a:ext>
            </a:extLst>
          </p:cNvPr>
          <p:cNvSpPr>
            <a:spLocks noGrp="1"/>
          </p:cNvSpPr>
          <p:nvPr>
            <p:ph sz="half" idx="14"/>
          </p:nvPr>
        </p:nvSpPr>
        <p:spPr>
          <a:xfrm>
            <a:off x="839791" y="2671765"/>
            <a:ext cx="3774252"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4" name="Straight Connector 3">
            <a:extLst>
              <a:ext uri="{FF2B5EF4-FFF2-40B4-BE49-F238E27FC236}">
                <a16:creationId xmlns:a16="http://schemas.microsoft.com/office/drawing/2014/main" id="{6F7B8443-066A-B3AC-6588-1E4D278ED077}"/>
              </a:ext>
            </a:extLst>
          </p:cNvPr>
          <p:cNvCxnSpPr>
            <a:cxnSpLocks/>
          </p:cNvCxnSpPr>
          <p:nvPr userDrawn="1"/>
        </p:nvCxnSpPr>
        <p:spPr>
          <a:xfrm>
            <a:off x="4896196" y="365125"/>
            <a:ext cx="0" cy="5824541"/>
          </a:xfrm>
          <a:prstGeom prst="line">
            <a:avLst/>
          </a:prstGeom>
          <a:ln w="44450">
            <a:solidFill>
              <a:srgbClr val="08497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58975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5176435" y="759417"/>
            <a:ext cx="6151199" cy="541754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pPr/>
              <a:t>‹#›</a:t>
            </a:fld>
            <a:r>
              <a:rPr lang="en-AU" dirty="0"/>
              <a:t> </a:t>
            </a:r>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43525B15-C228-4C43-A02B-06F22687700F}"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90" y="365129"/>
            <a:ext cx="3774252" cy="1325563"/>
          </a:xfrm>
        </p:spPr>
        <p:txBody>
          <a:bodyPr/>
          <a:lstStyle>
            <a:lvl1pPr>
              <a:defRPr>
                <a:solidFill>
                  <a:srgbClr val="084975"/>
                </a:solidFill>
              </a:defRPr>
            </a:lvl1pPr>
          </a:lstStyle>
          <a:p>
            <a:r>
              <a:rPr lang="en-US" dirty="0"/>
              <a:t>Slide heading</a:t>
            </a:r>
            <a:endParaRPr lang="en-AU" dirty="0"/>
          </a:p>
        </p:txBody>
      </p:sp>
      <p:sp>
        <p:nvSpPr>
          <p:cNvPr id="15" name="Content Placeholder 3">
            <a:extLst>
              <a:ext uri="{FF2B5EF4-FFF2-40B4-BE49-F238E27FC236}">
                <a16:creationId xmlns:a16="http://schemas.microsoft.com/office/drawing/2014/main" id="{11A637C5-77C3-7786-1606-6D48014189E4}"/>
              </a:ext>
            </a:extLst>
          </p:cNvPr>
          <p:cNvSpPr>
            <a:spLocks noGrp="1"/>
          </p:cNvSpPr>
          <p:nvPr>
            <p:ph sz="half" idx="14"/>
          </p:nvPr>
        </p:nvSpPr>
        <p:spPr>
          <a:xfrm>
            <a:off x="839791" y="1929009"/>
            <a:ext cx="3774252" cy="4260654"/>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4" name="Straight Connector 3">
            <a:extLst>
              <a:ext uri="{FF2B5EF4-FFF2-40B4-BE49-F238E27FC236}">
                <a16:creationId xmlns:a16="http://schemas.microsoft.com/office/drawing/2014/main" id="{6F7B8443-066A-B3AC-6588-1E4D278ED077}"/>
              </a:ext>
            </a:extLst>
          </p:cNvPr>
          <p:cNvCxnSpPr>
            <a:cxnSpLocks/>
          </p:cNvCxnSpPr>
          <p:nvPr userDrawn="1"/>
        </p:nvCxnSpPr>
        <p:spPr>
          <a:xfrm>
            <a:off x="4896196" y="365125"/>
            <a:ext cx="0" cy="5824538"/>
          </a:xfrm>
          <a:prstGeom prst="line">
            <a:avLst/>
          </a:prstGeom>
          <a:ln w="44450">
            <a:solidFill>
              <a:srgbClr val="08497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07190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6992985" y="963723"/>
            <a:ext cx="4334649" cy="221020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t>‹#›</a:t>
            </a:fld>
            <a:endParaRPr lang="en-AU" dirty="0"/>
          </a:p>
        </p:txBody>
      </p:sp>
      <p:pic>
        <p:nvPicPr>
          <p:cNvPr id="4" name="Graphic 3">
            <a:extLst>
              <a:ext uri="{FF2B5EF4-FFF2-40B4-BE49-F238E27FC236}">
                <a16:creationId xmlns:a16="http://schemas.microsoft.com/office/drawing/2014/main" id="{650F9479-622F-C206-DDE9-7B5C90B989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3855" y="0"/>
            <a:ext cx="3335198" cy="6858000"/>
          </a:xfrm>
          <a:prstGeom prst="rect">
            <a:avLst/>
          </a:prstGeom>
        </p:spPr>
      </p:pic>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002C5795-0C62-4CA6-9655-E1714C3D79A0}"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88" y="963723"/>
            <a:ext cx="2643640" cy="3118820"/>
          </a:xfrm>
        </p:spPr>
        <p:txBody>
          <a:bodyPr anchor="b"/>
          <a:lstStyle>
            <a:lvl1pPr>
              <a:defRPr>
                <a:solidFill>
                  <a:srgbClr val="084975"/>
                </a:solidFill>
              </a:defRPr>
            </a:lvl1pPr>
          </a:lstStyle>
          <a:p>
            <a:r>
              <a:rPr lang="en-US" dirty="0"/>
              <a:t>Slide heading</a:t>
            </a:r>
            <a:endParaRPr lang="en-AU" dirty="0"/>
          </a:p>
        </p:txBody>
      </p:sp>
      <p:sp>
        <p:nvSpPr>
          <p:cNvPr id="14" name="Text Placeholder 2">
            <a:extLst>
              <a:ext uri="{FF2B5EF4-FFF2-40B4-BE49-F238E27FC236}">
                <a16:creationId xmlns:a16="http://schemas.microsoft.com/office/drawing/2014/main" id="{C4662D01-F6E7-E999-6EE1-8FDABB9CB486}"/>
              </a:ext>
            </a:extLst>
          </p:cNvPr>
          <p:cNvSpPr>
            <a:spLocks noGrp="1"/>
          </p:cNvSpPr>
          <p:nvPr>
            <p:ph type="body" idx="13" hasCustomPrompt="1"/>
          </p:nvPr>
        </p:nvSpPr>
        <p:spPr>
          <a:xfrm>
            <a:off x="839789" y="4249380"/>
            <a:ext cx="2643640" cy="1302337"/>
          </a:xfrm>
        </p:spPr>
        <p:txBody>
          <a:bodyPr anchor="t">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 name="Content Placeholder 2">
            <a:extLst>
              <a:ext uri="{FF2B5EF4-FFF2-40B4-BE49-F238E27FC236}">
                <a16:creationId xmlns:a16="http://schemas.microsoft.com/office/drawing/2014/main" id="{53508F71-3283-72DD-EE2B-814C9EC901C6}"/>
              </a:ext>
            </a:extLst>
          </p:cNvPr>
          <p:cNvSpPr>
            <a:spLocks noGrp="1"/>
          </p:cNvSpPr>
          <p:nvPr>
            <p:ph idx="15" hasCustomPrompt="1"/>
          </p:nvPr>
        </p:nvSpPr>
        <p:spPr>
          <a:xfrm>
            <a:off x="6992984" y="3429000"/>
            <a:ext cx="4334649" cy="221020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Picture Placeholder 4">
            <a:extLst>
              <a:ext uri="{FF2B5EF4-FFF2-40B4-BE49-F238E27FC236}">
                <a16:creationId xmlns:a16="http://schemas.microsoft.com/office/drawing/2014/main" id="{24B55C9F-2D45-25D2-5582-02CD920A9114}"/>
              </a:ext>
            </a:extLst>
          </p:cNvPr>
          <p:cNvSpPr>
            <a:spLocks noGrp="1"/>
          </p:cNvSpPr>
          <p:nvPr>
            <p:ph type="pic" sz="quarter" idx="16"/>
          </p:nvPr>
        </p:nvSpPr>
        <p:spPr>
          <a:xfrm>
            <a:off x="3683728" y="963723"/>
            <a:ext cx="3117851" cy="4675483"/>
          </a:xfrm>
        </p:spPr>
        <p:txBody>
          <a:bodyPr anchor="ctr"/>
          <a:lstStyle>
            <a:lvl1pPr marL="0" indent="0" algn="ctr">
              <a:buNone/>
              <a:defRPr/>
            </a:lvl1pPr>
          </a:lstStyle>
          <a:p>
            <a:endParaRPr lang="en-AU" dirty="0"/>
          </a:p>
        </p:txBody>
      </p:sp>
    </p:spTree>
    <p:extLst>
      <p:ext uri="{BB962C8B-B14F-4D97-AF65-F5344CB8AC3E}">
        <p14:creationId xmlns:p14="http://schemas.microsoft.com/office/powerpoint/2010/main" val="29571821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CBB8F-4FF0-1194-E428-596BE0A3ECAE}"/>
              </a:ext>
            </a:extLst>
          </p:cNvPr>
          <p:cNvSpPr>
            <a:spLocks noGrp="1"/>
          </p:cNvSpPr>
          <p:nvPr>
            <p:ph type="title" hasCustomPrompt="1"/>
          </p:nvPr>
        </p:nvSpPr>
        <p:spPr>
          <a:xfrm>
            <a:off x="839790" y="365129"/>
            <a:ext cx="10515600" cy="1325563"/>
          </a:xfrm>
        </p:spPr>
        <p:txBody>
          <a:bodyPr/>
          <a:lstStyle>
            <a:lvl1pPr>
              <a:defRPr>
                <a:solidFill>
                  <a:srgbClr val="084975"/>
                </a:solidFill>
              </a:defRPr>
            </a:lvl1pPr>
          </a:lstStyle>
          <a:p>
            <a:r>
              <a:rPr lang="en-US" dirty="0"/>
              <a:t>Slide heading</a:t>
            </a:r>
            <a:endParaRPr lang="en-AU" dirty="0"/>
          </a:p>
        </p:txBody>
      </p:sp>
      <p:sp>
        <p:nvSpPr>
          <p:cNvPr id="3" name="Text Placeholder 2">
            <a:extLst>
              <a:ext uri="{FF2B5EF4-FFF2-40B4-BE49-F238E27FC236}">
                <a16:creationId xmlns:a16="http://schemas.microsoft.com/office/drawing/2014/main" id="{19DF0BDF-5E68-28E8-3F63-69E7245681C8}"/>
              </a:ext>
            </a:extLst>
          </p:cNvPr>
          <p:cNvSpPr>
            <a:spLocks noGrp="1"/>
          </p:cNvSpPr>
          <p:nvPr>
            <p:ph type="body" idx="1" hasCustomPrompt="1"/>
          </p:nvPr>
        </p:nvSpPr>
        <p:spPr>
          <a:xfrm>
            <a:off x="839791" y="1788836"/>
            <a:ext cx="3774252"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4" name="Content Placeholder 3">
            <a:extLst>
              <a:ext uri="{FF2B5EF4-FFF2-40B4-BE49-F238E27FC236}">
                <a16:creationId xmlns:a16="http://schemas.microsoft.com/office/drawing/2014/main" id="{304D50EB-F42F-E91F-07E4-4ECCE2073E97}"/>
              </a:ext>
            </a:extLst>
          </p:cNvPr>
          <p:cNvSpPr>
            <a:spLocks noGrp="1"/>
          </p:cNvSpPr>
          <p:nvPr>
            <p:ph sz="half" idx="2"/>
          </p:nvPr>
        </p:nvSpPr>
        <p:spPr>
          <a:xfrm>
            <a:off x="839791" y="2671765"/>
            <a:ext cx="3774252"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65C012E8-6BB4-B642-B139-FEC098F468DE}"/>
              </a:ext>
            </a:extLst>
          </p:cNvPr>
          <p:cNvSpPr>
            <a:spLocks noGrp="1"/>
          </p:cNvSpPr>
          <p:nvPr>
            <p:ph type="body" sz="quarter" idx="3" hasCustomPrompt="1"/>
          </p:nvPr>
        </p:nvSpPr>
        <p:spPr>
          <a:xfrm>
            <a:off x="5244663" y="1764505"/>
            <a:ext cx="6110727" cy="823912"/>
          </a:xfrm>
        </p:spPr>
        <p:txBody>
          <a:bodyPr anchor="b">
            <a:no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6" name="Content Placeholder 5">
            <a:extLst>
              <a:ext uri="{FF2B5EF4-FFF2-40B4-BE49-F238E27FC236}">
                <a16:creationId xmlns:a16="http://schemas.microsoft.com/office/drawing/2014/main" id="{CCC18CE5-76D8-EECB-2DC5-C5D7A89DDE0D}"/>
              </a:ext>
            </a:extLst>
          </p:cNvPr>
          <p:cNvSpPr>
            <a:spLocks noGrp="1"/>
          </p:cNvSpPr>
          <p:nvPr>
            <p:ph sz="quarter" idx="4" hasCustomPrompt="1"/>
          </p:nvPr>
        </p:nvSpPr>
        <p:spPr>
          <a:xfrm>
            <a:off x="5244663" y="2671761"/>
            <a:ext cx="6110727" cy="3517902"/>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6">
            <a:extLst>
              <a:ext uri="{FF2B5EF4-FFF2-40B4-BE49-F238E27FC236}">
                <a16:creationId xmlns:a16="http://schemas.microsoft.com/office/drawing/2014/main" id="{E648DDC9-1777-0EFF-BCB8-44BF9365C51A}"/>
              </a:ext>
            </a:extLst>
          </p:cNvPr>
          <p:cNvSpPr>
            <a:spLocks noGrp="1"/>
          </p:cNvSpPr>
          <p:nvPr>
            <p:ph type="dt" sz="half" idx="10"/>
          </p:nvPr>
        </p:nvSpPr>
        <p:spPr/>
        <p:txBody>
          <a:bodyPr/>
          <a:lstStyle>
            <a:lvl1pPr>
              <a:defRPr>
                <a:solidFill>
                  <a:srgbClr val="002E45"/>
                </a:solidFill>
              </a:defRPr>
            </a:lvl1pPr>
          </a:lstStyle>
          <a:p>
            <a:fld id="{949A86C4-3476-43BE-BF53-59BA601A3983}" type="datetime1">
              <a:rPr lang="en-AU" smtClean="0"/>
              <a:pPr/>
              <a:t>22/04/2026</a:t>
            </a:fld>
            <a:endParaRPr lang="en-AU" dirty="0"/>
          </a:p>
        </p:txBody>
      </p:sp>
      <p:sp>
        <p:nvSpPr>
          <p:cNvPr id="9" name="Slide Number Placeholder 8">
            <a:extLst>
              <a:ext uri="{FF2B5EF4-FFF2-40B4-BE49-F238E27FC236}">
                <a16:creationId xmlns:a16="http://schemas.microsoft.com/office/drawing/2014/main" id="{87F64730-3AB8-2B6D-3E16-018A2E32042B}"/>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4" name="Footer Placeholder 4">
            <a:extLst>
              <a:ext uri="{FF2B5EF4-FFF2-40B4-BE49-F238E27FC236}">
                <a16:creationId xmlns:a16="http://schemas.microsoft.com/office/drawing/2014/main" id="{4BF0C82B-DBB2-67B2-BF87-017ADB25E534}"/>
              </a:ext>
            </a:extLst>
          </p:cNvPr>
          <p:cNvSpPr>
            <a:spLocks noGrp="1"/>
          </p:cNvSpPr>
          <p:nvPr>
            <p:ph type="ftr" sz="quarter" idx="1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Tree>
    <p:extLst>
      <p:ext uri="{BB962C8B-B14F-4D97-AF65-F5344CB8AC3E}">
        <p14:creationId xmlns:p14="http://schemas.microsoft.com/office/powerpoint/2010/main" val="36151880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WA Regio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56BB06-551E-CB3D-4D4C-5CF7770460E2}"/>
              </a:ext>
            </a:extLst>
          </p:cNvPr>
          <p:cNvSpPr/>
          <p:nvPr userDrawn="1"/>
        </p:nvSpPr>
        <p:spPr>
          <a:xfrm>
            <a:off x="0" y="0"/>
            <a:ext cx="12192000"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pic>
        <p:nvPicPr>
          <p:cNvPr id="8" name="Graphic 7">
            <a:extLst>
              <a:ext uri="{FF2B5EF4-FFF2-40B4-BE49-F238E27FC236}">
                <a16:creationId xmlns:a16="http://schemas.microsoft.com/office/drawing/2014/main" id="{4A9DA976-6474-CECA-0280-72ADECC2BF4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2" name="Title 1">
            <a:extLst>
              <a:ext uri="{FF2B5EF4-FFF2-40B4-BE49-F238E27FC236}">
                <a16:creationId xmlns:a16="http://schemas.microsoft.com/office/drawing/2014/main" id="{AAECBB8F-4FF0-1194-E428-596BE0A3ECAE}"/>
              </a:ext>
            </a:extLst>
          </p:cNvPr>
          <p:cNvSpPr>
            <a:spLocks noGrp="1"/>
          </p:cNvSpPr>
          <p:nvPr>
            <p:ph type="title" hasCustomPrompt="1"/>
          </p:nvPr>
        </p:nvSpPr>
        <p:spPr>
          <a:xfrm>
            <a:off x="5878287" y="365129"/>
            <a:ext cx="5341093" cy="1325563"/>
          </a:xfrm>
        </p:spPr>
        <p:txBody>
          <a:bodyPr/>
          <a:lstStyle>
            <a:lvl1pPr>
              <a:defRPr>
                <a:solidFill>
                  <a:srgbClr val="084975"/>
                </a:solidFill>
              </a:defRPr>
            </a:lvl1pPr>
          </a:lstStyle>
          <a:p>
            <a:r>
              <a:rPr lang="en-US" dirty="0"/>
              <a:t>Slide heading</a:t>
            </a:r>
            <a:endParaRPr lang="en-AU" dirty="0"/>
          </a:p>
        </p:txBody>
      </p:sp>
      <p:sp>
        <p:nvSpPr>
          <p:cNvPr id="3" name="Text Placeholder 2">
            <a:extLst>
              <a:ext uri="{FF2B5EF4-FFF2-40B4-BE49-F238E27FC236}">
                <a16:creationId xmlns:a16="http://schemas.microsoft.com/office/drawing/2014/main" id="{19DF0BDF-5E68-28E8-3F63-69E7245681C8}"/>
              </a:ext>
            </a:extLst>
          </p:cNvPr>
          <p:cNvSpPr>
            <a:spLocks noGrp="1"/>
          </p:cNvSpPr>
          <p:nvPr>
            <p:ph type="body" idx="1" hasCustomPrompt="1"/>
          </p:nvPr>
        </p:nvSpPr>
        <p:spPr>
          <a:xfrm>
            <a:off x="5878288" y="1788836"/>
            <a:ext cx="5341093"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4" name="Content Placeholder 3">
            <a:extLst>
              <a:ext uri="{FF2B5EF4-FFF2-40B4-BE49-F238E27FC236}">
                <a16:creationId xmlns:a16="http://schemas.microsoft.com/office/drawing/2014/main" id="{304D50EB-F42F-E91F-07E4-4ECCE2073E97}"/>
              </a:ext>
            </a:extLst>
          </p:cNvPr>
          <p:cNvSpPr>
            <a:spLocks noGrp="1"/>
          </p:cNvSpPr>
          <p:nvPr>
            <p:ph sz="half" idx="2"/>
          </p:nvPr>
        </p:nvSpPr>
        <p:spPr>
          <a:xfrm>
            <a:off x="5878288" y="2671765"/>
            <a:ext cx="5341093"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6">
            <a:extLst>
              <a:ext uri="{FF2B5EF4-FFF2-40B4-BE49-F238E27FC236}">
                <a16:creationId xmlns:a16="http://schemas.microsoft.com/office/drawing/2014/main" id="{E648DDC9-1777-0EFF-BCB8-44BF9365C51A}"/>
              </a:ext>
            </a:extLst>
          </p:cNvPr>
          <p:cNvSpPr>
            <a:spLocks noGrp="1"/>
          </p:cNvSpPr>
          <p:nvPr>
            <p:ph type="dt" sz="half" idx="10"/>
          </p:nvPr>
        </p:nvSpPr>
        <p:spPr/>
        <p:txBody>
          <a:bodyPr/>
          <a:lstStyle>
            <a:lvl1pPr>
              <a:defRPr>
                <a:solidFill>
                  <a:srgbClr val="002E45"/>
                </a:solidFill>
              </a:defRPr>
            </a:lvl1pPr>
          </a:lstStyle>
          <a:p>
            <a:fld id="{949A86C4-3476-43BE-BF53-59BA601A3983}" type="datetime1">
              <a:rPr lang="en-AU" smtClean="0"/>
              <a:pPr/>
              <a:t>22/04/2026</a:t>
            </a:fld>
            <a:endParaRPr lang="en-AU" dirty="0"/>
          </a:p>
        </p:txBody>
      </p:sp>
      <p:sp>
        <p:nvSpPr>
          <p:cNvPr id="9" name="Slide Number Placeholder 8">
            <a:extLst>
              <a:ext uri="{FF2B5EF4-FFF2-40B4-BE49-F238E27FC236}">
                <a16:creationId xmlns:a16="http://schemas.microsoft.com/office/drawing/2014/main" id="{87F64730-3AB8-2B6D-3E16-018A2E32042B}"/>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4" name="Footer Placeholder 4">
            <a:extLst>
              <a:ext uri="{FF2B5EF4-FFF2-40B4-BE49-F238E27FC236}">
                <a16:creationId xmlns:a16="http://schemas.microsoft.com/office/drawing/2014/main" id="{4BF0C82B-DBB2-67B2-BF87-017ADB25E534}"/>
              </a:ext>
            </a:extLst>
          </p:cNvPr>
          <p:cNvSpPr>
            <a:spLocks noGrp="1"/>
          </p:cNvSpPr>
          <p:nvPr>
            <p:ph type="ftr" sz="quarter" idx="1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pic>
        <p:nvPicPr>
          <p:cNvPr id="10" name="Graphic 9">
            <a:extLst>
              <a:ext uri="{FF2B5EF4-FFF2-40B4-BE49-F238E27FC236}">
                <a16:creationId xmlns:a16="http://schemas.microsoft.com/office/drawing/2014/main" id="{E4A62A87-AC2B-AAE1-F744-F5A18FAB32B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 y="0"/>
            <a:ext cx="3898012" cy="6858000"/>
          </a:xfrm>
          <a:prstGeom prst="rect">
            <a:avLst/>
          </a:prstGeom>
        </p:spPr>
      </p:pic>
      <p:pic>
        <p:nvPicPr>
          <p:cNvPr id="6" name="Picture 5">
            <a:extLst>
              <a:ext uri="{FF2B5EF4-FFF2-40B4-BE49-F238E27FC236}">
                <a16:creationId xmlns:a16="http://schemas.microsoft.com/office/drawing/2014/main" id="{698592C7-97A4-014D-3748-2512EACB4238}"/>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520059" y="657228"/>
            <a:ext cx="4084559" cy="5519734"/>
          </a:xfrm>
          <a:prstGeom prst="rect">
            <a:avLst/>
          </a:prstGeom>
        </p:spPr>
      </p:pic>
    </p:spTree>
    <p:extLst>
      <p:ext uri="{BB962C8B-B14F-4D97-AF65-F5344CB8AC3E}">
        <p14:creationId xmlns:p14="http://schemas.microsoft.com/office/powerpoint/2010/main" val="848705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 Pictures and Text">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6F784A6F-1BA3-2500-2A29-DE88A0D507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12893" y="0"/>
            <a:ext cx="3898012" cy="6858000"/>
          </a:xfrm>
          <a:prstGeom prst="rect">
            <a:avLst/>
          </a:prstGeom>
        </p:spPr>
      </p:pic>
      <p:sp>
        <p:nvSpPr>
          <p:cNvPr id="3" name="Date Placeholder 2">
            <a:extLst>
              <a:ext uri="{FF2B5EF4-FFF2-40B4-BE49-F238E27FC236}">
                <a16:creationId xmlns:a16="http://schemas.microsoft.com/office/drawing/2014/main" id="{478DE7AA-5F49-8929-67B3-1ABB0262FCCE}"/>
              </a:ext>
            </a:extLst>
          </p:cNvPr>
          <p:cNvSpPr>
            <a:spLocks noGrp="1"/>
          </p:cNvSpPr>
          <p:nvPr>
            <p:ph type="dt" sz="half" idx="10"/>
          </p:nvPr>
        </p:nvSpPr>
        <p:spPr/>
        <p:txBody>
          <a:bodyPr/>
          <a:lstStyle/>
          <a:p>
            <a:fld id="{DFB2553D-52C4-4D9D-A053-5BA988381885}" type="datetime1">
              <a:rPr lang="en-AU" smtClean="0"/>
              <a:t>22/04/2026</a:t>
            </a:fld>
            <a:endParaRPr lang="en-AU" dirty="0"/>
          </a:p>
        </p:txBody>
      </p:sp>
      <p:pic>
        <p:nvPicPr>
          <p:cNvPr id="7" name="Graphic 6">
            <a:extLst>
              <a:ext uri="{FF2B5EF4-FFF2-40B4-BE49-F238E27FC236}">
                <a16:creationId xmlns:a16="http://schemas.microsoft.com/office/drawing/2014/main" id="{235F3CFE-D883-7310-3CF7-3AD8142757B5}"/>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669886" y="6176967"/>
            <a:ext cx="369716" cy="579221"/>
          </a:xfrm>
          <a:prstGeom prst="rect">
            <a:avLst/>
          </a:prstGeom>
        </p:spPr>
      </p:pic>
      <p:sp>
        <p:nvSpPr>
          <p:cNvPr id="4" name="Footer Placeholder 3">
            <a:extLst>
              <a:ext uri="{FF2B5EF4-FFF2-40B4-BE49-F238E27FC236}">
                <a16:creationId xmlns:a16="http://schemas.microsoft.com/office/drawing/2014/main" id="{0089C37E-71DD-6A34-FD83-969C198E2C0A}"/>
              </a:ext>
            </a:extLst>
          </p:cNvPr>
          <p:cNvSpPr>
            <a:spLocks noGrp="1"/>
          </p:cNvSpPr>
          <p:nvPr>
            <p:ph type="ftr" sz="quarter" idx="11"/>
          </p:nvPr>
        </p:nvSpPr>
        <p:spPr/>
        <p:txBody>
          <a:bodyPr/>
          <a:lstStyle/>
          <a:p>
            <a:r>
              <a:rPr lang="en-AU"/>
              <a:t>Footer or presentation title</a:t>
            </a:r>
            <a:endParaRPr lang="en-AU" dirty="0"/>
          </a:p>
        </p:txBody>
      </p:sp>
      <p:sp>
        <p:nvSpPr>
          <p:cNvPr id="5" name="Slide Number Placeholder 4">
            <a:extLst>
              <a:ext uri="{FF2B5EF4-FFF2-40B4-BE49-F238E27FC236}">
                <a16:creationId xmlns:a16="http://schemas.microsoft.com/office/drawing/2014/main" id="{22F6FDC7-9501-F71E-701D-4C51F2D12095}"/>
              </a:ext>
            </a:extLst>
          </p:cNvPr>
          <p:cNvSpPr>
            <a:spLocks noGrp="1"/>
          </p:cNvSpPr>
          <p:nvPr>
            <p:ph type="sldNum" sz="quarter" idx="12"/>
          </p:nvPr>
        </p:nvSpPr>
        <p:spPr/>
        <p:txBody>
          <a:bodyPr/>
          <a:lstStyle/>
          <a:p>
            <a:fld id="{E6DC0540-2AD0-49E8-AEF5-9973087C06F1}" type="slidenum">
              <a:rPr lang="en-AU" smtClean="0"/>
              <a:pPr/>
              <a:t>‹#›</a:t>
            </a:fld>
            <a:endParaRPr lang="en-AU" dirty="0"/>
          </a:p>
        </p:txBody>
      </p:sp>
      <p:sp>
        <p:nvSpPr>
          <p:cNvPr id="13" name="Text Placeholder 12">
            <a:extLst>
              <a:ext uri="{FF2B5EF4-FFF2-40B4-BE49-F238E27FC236}">
                <a16:creationId xmlns:a16="http://schemas.microsoft.com/office/drawing/2014/main" id="{8061AABE-3577-7038-75C3-CFFD01A24979}"/>
              </a:ext>
            </a:extLst>
          </p:cNvPr>
          <p:cNvSpPr>
            <a:spLocks noGrp="1"/>
          </p:cNvSpPr>
          <p:nvPr>
            <p:ph type="body" sz="quarter" idx="16"/>
          </p:nvPr>
        </p:nvSpPr>
        <p:spPr>
          <a:xfrm>
            <a:off x="1022728" y="4816475"/>
            <a:ext cx="3067413" cy="1360488"/>
          </a:xfrm>
        </p:spPr>
        <p:txBody>
          <a:bodyPr>
            <a:normAutofit/>
          </a:bodyPr>
          <a:lstStyle>
            <a:lvl1pPr marL="0" indent="0" algn="ctr">
              <a:buNone/>
              <a:defRPr sz="1800"/>
            </a:lvl1pPr>
          </a:lstStyle>
          <a:p>
            <a:pPr lvl="0"/>
            <a:r>
              <a:rPr lang="en-US" dirty="0"/>
              <a:t>Click to edit Master text styles</a:t>
            </a:r>
          </a:p>
        </p:txBody>
      </p:sp>
      <p:sp>
        <p:nvSpPr>
          <p:cNvPr id="22" name="Text Placeholder 12">
            <a:extLst>
              <a:ext uri="{FF2B5EF4-FFF2-40B4-BE49-F238E27FC236}">
                <a16:creationId xmlns:a16="http://schemas.microsoft.com/office/drawing/2014/main" id="{27A63556-2D61-5E68-7D88-CE029D232042}"/>
              </a:ext>
            </a:extLst>
          </p:cNvPr>
          <p:cNvSpPr>
            <a:spLocks noGrp="1"/>
          </p:cNvSpPr>
          <p:nvPr>
            <p:ph type="body" sz="quarter" idx="21"/>
          </p:nvPr>
        </p:nvSpPr>
        <p:spPr>
          <a:xfrm>
            <a:off x="4478264" y="4812349"/>
            <a:ext cx="3067413" cy="1360488"/>
          </a:xfrm>
        </p:spPr>
        <p:txBody>
          <a:bodyPr>
            <a:normAutofit/>
          </a:bodyPr>
          <a:lstStyle>
            <a:lvl1pPr marL="0" indent="0" algn="ctr">
              <a:buNone/>
              <a:defRPr sz="1800"/>
            </a:lvl1pPr>
          </a:lstStyle>
          <a:p>
            <a:pPr lvl="0"/>
            <a:r>
              <a:rPr lang="en-US" dirty="0"/>
              <a:t>Click to edit Master text styles</a:t>
            </a:r>
          </a:p>
        </p:txBody>
      </p:sp>
      <p:sp>
        <p:nvSpPr>
          <p:cNvPr id="23" name="Text Placeholder 12">
            <a:extLst>
              <a:ext uri="{FF2B5EF4-FFF2-40B4-BE49-F238E27FC236}">
                <a16:creationId xmlns:a16="http://schemas.microsoft.com/office/drawing/2014/main" id="{8DB178FB-D369-D6AC-D1DF-3654CF97A4A0}"/>
              </a:ext>
            </a:extLst>
          </p:cNvPr>
          <p:cNvSpPr>
            <a:spLocks noGrp="1"/>
          </p:cNvSpPr>
          <p:nvPr>
            <p:ph type="body" sz="quarter" idx="22"/>
          </p:nvPr>
        </p:nvSpPr>
        <p:spPr>
          <a:xfrm>
            <a:off x="7936268" y="4819902"/>
            <a:ext cx="3067413" cy="1360488"/>
          </a:xfrm>
        </p:spPr>
        <p:txBody>
          <a:bodyPr>
            <a:normAutofit/>
          </a:bodyPr>
          <a:lstStyle>
            <a:lvl1pPr marL="0" indent="0" algn="ctr">
              <a:buNone/>
              <a:defRPr sz="1800"/>
            </a:lvl1pPr>
          </a:lstStyle>
          <a:p>
            <a:pPr lvl="0"/>
            <a:r>
              <a:rPr lang="en-US" dirty="0"/>
              <a:t>Click to edit Master text styles</a:t>
            </a:r>
          </a:p>
        </p:txBody>
      </p:sp>
      <p:sp>
        <p:nvSpPr>
          <p:cNvPr id="24" name="Text Placeholder 31">
            <a:extLst>
              <a:ext uri="{FF2B5EF4-FFF2-40B4-BE49-F238E27FC236}">
                <a16:creationId xmlns:a16="http://schemas.microsoft.com/office/drawing/2014/main" id="{00828279-8EED-C6BF-99C3-9884007A8C74}"/>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8" name="Picture Placeholder 7">
            <a:extLst>
              <a:ext uri="{FF2B5EF4-FFF2-40B4-BE49-F238E27FC236}">
                <a16:creationId xmlns:a16="http://schemas.microsoft.com/office/drawing/2014/main" id="{32A32BCB-1C59-19BE-89CA-2919B3A9ED81}"/>
              </a:ext>
            </a:extLst>
          </p:cNvPr>
          <p:cNvSpPr>
            <a:spLocks noGrp="1"/>
          </p:cNvSpPr>
          <p:nvPr>
            <p:ph type="pic" sz="quarter" idx="33"/>
          </p:nvPr>
        </p:nvSpPr>
        <p:spPr>
          <a:xfrm>
            <a:off x="4497028" y="1819748"/>
            <a:ext cx="3029885" cy="2691706"/>
          </a:xfrm>
          <a:ln w="120650">
            <a:noFill/>
            <a:miter lim="800000"/>
          </a:ln>
        </p:spPr>
        <p:txBody>
          <a:bodyPr anchor="ctr"/>
          <a:lstStyle>
            <a:lvl1pPr marL="0" indent="0" algn="ctr">
              <a:buNone/>
              <a:defRPr>
                <a:solidFill>
                  <a:srgbClr val="084975"/>
                </a:solidFill>
              </a:defRPr>
            </a:lvl1pPr>
          </a:lstStyle>
          <a:p>
            <a:endParaRPr lang="en-AU" dirty="0"/>
          </a:p>
        </p:txBody>
      </p:sp>
      <p:sp>
        <p:nvSpPr>
          <p:cNvPr id="9" name="Picture Placeholder 7">
            <a:extLst>
              <a:ext uri="{FF2B5EF4-FFF2-40B4-BE49-F238E27FC236}">
                <a16:creationId xmlns:a16="http://schemas.microsoft.com/office/drawing/2014/main" id="{AB3BFB7E-D251-5D39-632C-0B51AA72E9C5}"/>
              </a:ext>
            </a:extLst>
          </p:cNvPr>
          <p:cNvSpPr>
            <a:spLocks noGrp="1"/>
          </p:cNvSpPr>
          <p:nvPr>
            <p:ph type="pic" sz="quarter" idx="34"/>
          </p:nvPr>
        </p:nvSpPr>
        <p:spPr>
          <a:xfrm>
            <a:off x="7936268" y="1819748"/>
            <a:ext cx="3029885" cy="2691706"/>
          </a:xfrm>
          <a:ln w="120650">
            <a:noFill/>
            <a:miter lim="800000"/>
          </a:ln>
        </p:spPr>
        <p:txBody>
          <a:bodyPr anchor="ctr"/>
          <a:lstStyle>
            <a:lvl1pPr marL="0" indent="0" algn="ctr">
              <a:buNone/>
              <a:defRPr>
                <a:solidFill>
                  <a:srgbClr val="084975"/>
                </a:solidFill>
              </a:defRPr>
            </a:lvl1pPr>
          </a:lstStyle>
          <a:p>
            <a:endParaRPr lang="en-AU" dirty="0"/>
          </a:p>
        </p:txBody>
      </p:sp>
      <p:sp>
        <p:nvSpPr>
          <p:cNvPr id="12" name="Picture Placeholder 7">
            <a:extLst>
              <a:ext uri="{FF2B5EF4-FFF2-40B4-BE49-F238E27FC236}">
                <a16:creationId xmlns:a16="http://schemas.microsoft.com/office/drawing/2014/main" id="{F93AC6ED-9EC5-B0EE-21D0-618B9ABBAF83}"/>
              </a:ext>
            </a:extLst>
          </p:cNvPr>
          <p:cNvSpPr>
            <a:spLocks noGrp="1"/>
          </p:cNvSpPr>
          <p:nvPr>
            <p:ph type="pic" sz="quarter" idx="35"/>
          </p:nvPr>
        </p:nvSpPr>
        <p:spPr>
          <a:xfrm>
            <a:off x="1022728" y="1819748"/>
            <a:ext cx="3029885" cy="2691706"/>
          </a:xfrm>
          <a:ln w="120650">
            <a:noFill/>
            <a:miter lim="800000"/>
          </a:ln>
        </p:spPr>
        <p:txBody>
          <a:bodyPr anchor="ctr"/>
          <a:lstStyle>
            <a:lvl1pPr marL="0" indent="0" algn="ctr">
              <a:buNone/>
              <a:defRPr>
                <a:solidFill>
                  <a:srgbClr val="084975"/>
                </a:solidFill>
              </a:defRPr>
            </a:lvl1pPr>
          </a:lstStyle>
          <a:p>
            <a:endParaRPr lang="en-AU" dirty="0"/>
          </a:p>
        </p:txBody>
      </p:sp>
    </p:spTree>
    <p:extLst>
      <p:ext uri="{BB962C8B-B14F-4D97-AF65-F5344CB8AC3E}">
        <p14:creationId xmlns:p14="http://schemas.microsoft.com/office/powerpoint/2010/main" val="42357454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icture and 4 Poi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78DE7AA-5F49-8929-67B3-1ABB0262FCCE}"/>
              </a:ext>
            </a:extLst>
          </p:cNvPr>
          <p:cNvSpPr>
            <a:spLocks noGrp="1"/>
          </p:cNvSpPr>
          <p:nvPr>
            <p:ph type="dt" sz="half" idx="10"/>
          </p:nvPr>
        </p:nvSpPr>
        <p:spPr/>
        <p:txBody>
          <a:bodyPr/>
          <a:lstStyle/>
          <a:p>
            <a:fld id="{892E39FA-13CB-4C5C-8A4E-D773DBA59BDB}" type="datetime1">
              <a:rPr lang="en-AU" smtClean="0"/>
              <a:t>22/04/2026</a:t>
            </a:fld>
            <a:endParaRPr lang="en-AU" dirty="0"/>
          </a:p>
        </p:txBody>
      </p:sp>
      <p:sp>
        <p:nvSpPr>
          <p:cNvPr id="4" name="Footer Placeholder 3">
            <a:extLst>
              <a:ext uri="{FF2B5EF4-FFF2-40B4-BE49-F238E27FC236}">
                <a16:creationId xmlns:a16="http://schemas.microsoft.com/office/drawing/2014/main" id="{0089C37E-71DD-6A34-FD83-969C198E2C0A}"/>
              </a:ext>
            </a:extLst>
          </p:cNvPr>
          <p:cNvSpPr>
            <a:spLocks noGrp="1"/>
          </p:cNvSpPr>
          <p:nvPr>
            <p:ph type="ftr" sz="quarter" idx="11"/>
          </p:nvPr>
        </p:nvSpPr>
        <p:spPr/>
        <p:txBody>
          <a:bodyPr/>
          <a:lstStyle/>
          <a:p>
            <a:r>
              <a:rPr lang="en-AU"/>
              <a:t>Footer or presentation title</a:t>
            </a:r>
            <a:endParaRPr lang="en-AU" dirty="0"/>
          </a:p>
        </p:txBody>
      </p:sp>
      <p:sp>
        <p:nvSpPr>
          <p:cNvPr id="5" name="Slide Number Placeholder 4">
            <a:extLst>
              <a:ext uri="{FF2B5EF4-FFF2-40B4-BE49-F238E27FC236}">
                <a16:creationId xmlns:a16="http://schemas.microsoft.com/office/drawing/2014/main" id="{22F6FDC7-9501-F71E-701D-4C51F2D12095}"/>
              </a:ext>
            </a:extLst>
          </p:cNvPr>
          <p:cNvSpPr>
            <a:spLocks noGrp="1"/>
          </p:cNvSpPr>
          <p:nvPr>
            <p:ph type="sldNum" sz="quarter" idx="12"/>
          </p:nvPr>
        </p:nvSpPr>
        <p:spPr/>
        <p:txBody>
          <a:bodyPr/>
          <a:lstStyle/>
          <a:p>
            <a:fld id="{E6DC0540-2AD0-49E8-AEF5-9973087C06F1}" type="slidenum">
              <a:rPr lang="en-AU" smtClean="0"/>
              <a:pPr/>
              <a:t>‹#›</a:t>
            </a:fld>
            <a:endParaRPr lang="en-AU" dirty="0"/>
          </a:p>
        </p:txBody>
      </p:sp>
      <p:sp>
        <p:nvSpPr>
          <p:cNvPr id="9" name="Picture Placeholder 8">
            <a:extLst>
              <a:ext uri="{FF2B5EF4-FFF2-40B4-BE49-F238E27FC236}">
                <a16:creationId xmlns:a16="http://schemas.microsoft.com/office/drawing/2014/main" id="{E9BECA9C-3AEB-1852-77F7-788EAB08DC85}"/>
              </a:ext>
            </a:extLst>
          </p:cNvPr>
          <p:cNvSpPr>
            <a:spLocks noGrp="1"/>
          </p:cNvSpPr>
          <p:nvPr>
            <p:ph type="pic" sz="quarter" idx="13"/>
          </p:nvPr>
        </p:nvSpPr>
        <p:spPr>
          <a:xfrm>
            <a:off x="905692" y="1759134"/>
            <a:ext cx="4206240" cy="4396787"/>
          </a:xfrm>
        </p:spPr>
        <p:txBody>
          <a:bodyPr/>
          <a:lstStyle/>
          <a:p>
            <a:endParaRPr lang="en-AU" dirty="0"/>
          </a:p>
        </p:txBody>
      </p:sp>
      <p:sp>
        <p:nvSpPr>
          <p:cNvPr id="12" name="Text Placeholder 19">
            <a:extLst>
              <a:ext uri="{FF2B5EF4-FFF2-40B4-BE49-F238E27FC236}">
                <a16:creationId xmlns:a16="http://schemas.microsoft.com/office/drawing/2014/main" id="{20D33246-0DBF-19F1-FE1C-FAC7E949E509}"/>
              </a:ext>
            </a:extLst>
          </p:cNvPr>
          <p:cNvSpPr>
            <a:spLocks noGrp="1"/>
          </p:cNvSpPr>
          <p:nvPr>
            <p:ph type="body" sz="quarter" idx="14"/>
          </p:nvPr>
        </p:nvSpPr>
        <p:spPr>
          <a:xfrm>
            <a:off x="5489732" y="1743523"/>
            <a:ext cx="2849981" cy="637995"/>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4" name="Text Placeholder 19">
            <a:extLst>
              <a:ext uri="{FF2B5EF4-FFF2-40B4-BE49-F238E27FC236}">
                <a16:creationId xmlns:a16="http://schemas.microsoft.com/office/drawing/2014/main" id="{381056FE-F625-CF5D-E410-F1AFF0AC1862}"/>
              </a:ext>
            </a:extLst>
          </p:cNvPr>
          <p:cNvSpPr>
            <a:spLocks noGrp="1"/>
          </p:cNvSpPr>
          <p:nvPr>
            <p:ph type="body" sz="quarter" idx="22"/>
          </p:nvPr>
        </p:nvSpPr>
        <p:spPr>
          <a:xfrm>
            <a:off x="5489731" y="2455259"/>
            <a:ext cx="2841983" cy="1433125"/>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9" name="Text Placeholder 19">
            <a:extLst>
              <a:ext uri="{FF2B5EF4-FFF2-40B4-BE49-F238E27FC236}">
                <a16:creationId xmlns:a16="http://schemas.microsoft.com/office/drawing/2014/main" id="{76B4029F-2C1E-A20A-E09C-033D105BD000}"/>
              </a:ext>
            </a:extLst>
          </p:cNvPr>
          <p:cNvSpPr>
            <a:spLocks noGrp="1"/>
          </p:cNvSpPr>
          <p:nvPr>
            <p:ph type="body" sz="quarter" idx="25"/>
          </p:nvPr>
        </p:nvSpPr>
        <p:spPr>
          <a:xfrm>
            <a:off x="8455792" y="1743523"/>
            <a:ext cx="2849981" cy="637995"/>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0" name="Text Placeholder 19">
            <a:extLst>
              <a:ext uri="{FF2B5EF4-FFF2-40B4-BE49-F238E27FC236}">
                <a16:creationId xmlns:a16="http://schemas.microsoft.com/office/drawing/2014/main" id="{B4B98057-0C18-4A88-3062-B7A7B462B0EA}"/>
              </a:ext>
            </a:extLst>
          </p:cNvPr>
          <p:cNvSpPr>
            <a:spLocks noGrp="1"/>
          </p:cNvSpPr>
          <p:nvPr>
            <p:ph type="body" sz="quarter" idx="26"/>
          </p:nvPr>
        </p:nvSpPr>
        <p:spPr>
          <a:xfrm>
            <a:off x="8463791" y="2455259"/>
            <a:ext cx="2841983" cy="1433125"/>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7" name="Text Placeholder 19">
            <a:extLst>
              <a:ext uri="{FF2B5EF4-FFF2-40B4-BE49-F238E27FC236}">
                <a16:creationId xmlns:a16="http://schemas.microsoft.com/office/drawing/2014/main" id="{9A279AD3-1605-AF66-EDA4-9D51F5DBF132}"/>
              </a:ext>
            </a:extLst>
          </p:cNvPr>
          <p:cNvSpPr>
            <a:spLocks noGrp="1"/>
          </p:cNvSpPr>
          <p:nvPr>
            <p:ph type="body" sz="quarter" idx="27"/>
          </p:nvPr>
        </p:nvSpPr>
        <p:spPr>
          <a:xfrm>
            <a:off x="5489732" y="4021909"/>
            <a:ext cx="2849981" cy="637995"/>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8" name="Text Placeholder 19">
            <a:extLst>
              <a:ext uri="{FF2B5EF4-FFF2-40B4-BE49-F238E27FC236}">
                <a16:creationId xmlns:a16="http://schemas.microsoft.com/office/drawing/2014/main" id="{65185AF2-C073-6116-E68D-2A1A7EA4A9A3}"/>
              </a:ext>
            </a:extLst>
          </p:cNvPr>
          <p:cNvSpPr>
            <a:spLocks noGrp="1"/>
          </p:cNvSpPr>
          <p:nvPr>
            <p:ph type="body" sz="quarter" idx="28"/>
          </p:nvPr>
        </p:nvSpPr>
        <p:spPr>
          <a:xfrm>
            <a:off x="5489731" y="4715343"/>
            <a:ext cx="2841983" cy="1433125"/>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EA517891-5171-FD48-D0A6-CCA569A4E829}"/>
              </a:ext>
            </a:extLst>
          </p:cNvPr>
          <p:cNvSpPr>
            <a:spLocks noGrp="1"/>
          </p:cNvSpPr>
          <p:nvPr>
            <p:ph type="body" sz="quarter" idx="29"/>
          </p:nvPr>
        </p:nvSpPr>
        <p:spPr>
          <a:xfrm>
            <a:off x="8455792" y="4021909"/>
            <a:ext cx="2849981" cy="637995"/>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6F2B525D-A41E-1372-427A-CAD0FFB40AE1}"/>
              </a:ext>
            </a:extLst>
          </p:cNvPr>
          <p:cNvSpPr>
            <a:spLocks noGrp="1"/>
          </p:cNvSpPr>
          <p:nvPr>
            <p:ph type="body" sz="quarter" idx="30"/>
          </p:nvPr>
        </p:nvSpPr>
        <p:spPr>
          <a:xfrm>
            <a:off x="8463791" y="4715343"/>
            <a:ext cx="2841983" cy="1433125"/>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2" name="Text Placeholder 31">
            <a:extLst>
              <a:ext uri="{FF2B5EF4-FFF2-40B4-BE49-F238E27FC236}">
                <a16:creationId xmlns:a16="http://schemas.microsoft.com/office/drawing/2014/main" id="{52E0F8BB-0170-7794-591B-EE5362B076B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2" name="Straight Connector 1">
            <a:extLst>
              <a:ext uri="{FF2B5EF4-FFF2-40B4-BE49-F238E27FC236}">
                <a16:creationId xmlns:a16="http://schemas.microsoft.com/office/drawing/2014/main" id="{F787355F-5229-4D53-70F8-6AA077F04E28}"/>
              </a:ext>
            </a:extLst>
          </p:cNvPr>
          <p:cNvCxnSpPr>
            <a:cxnSpLocks/>
          </p:cNvCxnSpPr>
          <p:nvPr userDrawn="1"/>
        </p:nvCxnSpPr>
        <p:spPr>
          <a:xfrm>
            <a:off x="8398188" y="1743523"/>
            <a:ext cx="0" cy="4412398"/>
          </a:xfrm>
          <a:prstGeom prst="line">
            <a:avLst/>
          </a:prstGeom>
          <a:ln w="22225" cap="flat" cmpd="sng" algn="ctr">
            <a:solidFill>
              <a:srgbClr val="08497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Straight Connector 5">
            <a:extLst>
              <a:ext uri="{FF2B5EF4-FFF2-40B4-BE49-F238E27FC236}">
                <a16:creationId xmlns:a16="http://schemas.microsoft.com/office/drawing/2014/main" id="{87AB7A76-4715-BCD1-AE9B-D60C21A7B0A9}"/>
              </a:ext>
            </a:extLst>
          </p:cNvPr>
          <p:cNvCxnSpPr>
            <a:cxnSpLocks/>
          </p:cNvCxnSpPr>
          <p:nvPr userDrawn="1"/>
        </p:nvCxnSpPr>
        <p:spPr>
          <a:xfrm flipH="1">
            <a:off x="5489731" y="3960856"/>
            <a:ext cx="2849982" cy="0"/>
          </a:xfrm>
          <a:prstGeom prst="line">
            <a:avLst/>
          </a:prstGeom>
          <a:ln w="22225" cap="flat" cmpd="sng" algn="ctr">
            <a:solidFill>
              <a:srgbClr val="08497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DD8C9C79-E9D3-4915-B9BE-E1FB3F33F0C9}"/>
              </a:ext>
            </a:extLst>
          </p:cNvPr>
          <p:cNvCxnSpPr>
            <a:cxnSpLocks/>
          </p:cNvCxnSpPr>
          <p:nvPr userDrawn="1"/>
        </p:nvCxnSpPr>
        <p:spPr>
          <a:xfrm flipH="1">
            <a:off x="8463791" y="3959312"/>
            <a:ext cx="2849982" cy="0"/>
          </a:xfrm>
          <a:prstGeom prst="line">
            <a:avLst/>
          </a:prstGeom>
          <a:ln w="22225" cap="flat" cmpd="sng" algn="ctr">
            <a:solidFill>
              <a:srgbClr val="08497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78747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87F64730-3AB8-2B6D-3E16-018A2E32042B}"/>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7" name="Date Placeholder 3">
            <a:extLst>
              <a:ext uri="{FF2B5EF4-FFF2-40B4-BE49-F238E27FC236}">
                <a16:creationId xmlns:a16="http://schemas.microsoft.com/office/drawing/2014/main" id="{2D331BA4-2E13-A5E5-77B6-A11E5529B8DE}"/>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92C2F378-03DE-402E-99A1-F964CE022F43}" type="datetime1">
              <a:rPr lang="en-AU" smtClean="0"/>
              <a:pPr/>
              <a:t>22/04/2026</a:t>
            </a:fld>
            <a:endParaRPr lang="en-AU" dirty="0"/>
          </a:p>
        </p:txBody>
      </p:sp>
      <p:sp>
        <p:nvSpPr>
          <p:cNvPr id="18" name="Footer Placeholder 4">
            <a:extLst>
              <a:ext uri="{FF2B5EF4-FFF2-40B4-BE49-F238E27FC236}">
                <a16:creationId xmlns:a16="http://schemas.microsoft.com/office/drawing/2014/main" id="{3A280439-5455-B856-0E97-1231DDD7556D}"/>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5" name="Text Placeholder 31">
            <a:extLst>
              <a:ext uri="{FF2B5EF4-FFF2-40B4-BE49-F238E27FC236}">
                <a16:creationId xmlns:a16="http://schemas.microsoft.com/office/drawing/2014/main" id="{08C35199-9229-753A-57D1-CFEEFF2E6E0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7" name="Straight Connector 6">
            <a:extLst>
              <a:ext uri="{FF2B5EF4-FFF2-40B4-BE49-F238E27FC236}">
                <a16:creationId xmlns:a16="http://schemas.microsoft.com/office/drawing/2014/main" id="{B99A6E63-CBEC-E11D-5F6F-C4BBC9D818C5}"/>
              </a:ext>
            </a:extLst>
          </p:cNvPr>
          <p:cNvCxnSpPr/>
          <p:nvPr userDrawn="1"/>
        </p:nvCxnSpPr>
        <p:spPr>
          <a:xfrm>
            <a:off x="1039506" y="3791607"/>
            <a:ext cx="9719279" cy="0"/>
          </a:xfrm>
          <a:prstGeom prst="line">
            <a:avLst/>
          </a:prstGeom>
          <a:ln w="57150" cap="rnd">
            <a:solidFill>
              <a:srgbClr val="72A998"/>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DC4A3E0E-B07F-A5A2-915A-1DBF661F1185}"/>
              </a:ext>
            </a:extLst>
          </p:cNvPr>
          <p:cNvSpPr/>
          <p:nvPr userDrawn="1"/>
        </p:nvSpPr>
        <p:spPr>
          <a:xfrm>
            <a:off x="809141" y="3670738"/>
            <a:ext cx="241739" cy="241738"/>
          </a:xfrm>
          <a:prstGeom prst="ellipse">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0" name="Oval 9">
            <a:extLst>
              <a:ext uri="{FF2B5EF4-FFF2-40B4-BE49-F238E27FC236}">
                <a16:creationId xmlns:a16="http://schemas.microsoft.com/office/drawing/2014/main" id="{9B46C74A-D33B-A237-AD76-DAA460398FF1}"/>
              </a:ext>
            </a:extLst>
          </p:cNvPr>
          <p:cNvSpPr/>
          <p:nvPr userDrawn="1"/>
        </p:nvSpPr>
        <p:spPr>
          <a:xfrm>
            <a:off x="10680944" y="3678493"/>
            <a:ext cx="241739" cy="241738"/>
          </a:xfrm>
          <a:prstGeom prst="ellipse">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Tree>
    <p:extLst>
      <p:ext uri="{BB962C8B-B14F-4D97-AF65-F5344CB8AC3E}">
        <p14:creationId xmlns:p14="http://schemas.microsoft.com/office/powerpoint/2010/main" val="38845301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 Picture and Conten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36BCC24-056A-54DE-5FD7-5267FBC57DB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7" name="Slide Number Placeholder 6">
            <a:extLst>
              <a:ext uri="{FF2B5EF4-FFF2-40B4-BE49-F238E27FC236}">
                <a16:creationId xmlns:a16="http://schemas.microsoft.com/office/drawing/2014/main" id="{2BAA9BF9-7162-0DEC-1D0C-934D52F5B63D}"/>
              </a:ext>
            </a:extLst>
          </p:cNvPr>
          <p:cNvSpPr>
            <a:spLocks noGrp="1"/>
          </p:cNvSpPr>
          <p:nvPr>
            <p:ph type="sldNum" sz="quarter" idx="12"/>
          </p:nvPr>
        </p:nvSpPr>
        <p:spPr/>
        <p:txBody>
          <a:bodyPr/>
          <a:lstStyle/>
          <a:p>
            <a:fld id="{E6DC0540-2AD0-49E8-AEF5-9973087C06F1}" type="slidenum">
              <a:rPr lang="en-AU" smtClean="0"/>
              <a:t>‹#›</a:t>
            </a:fld>
            <a:endParaRPr lang="en-AU" dirty="0"/>
          </a:p>
        </p:txBody>
      </p:sp>
      <p:pic>
        <p:nvPicPr>
          <p:cNvPr id="11" name="Graphic 10">
            <a:extLst>
              <a:ext uri="{FF2B5EF4-FFF2-40B4-BE49-F238E27FC236}">
                <a16:creationId xmlns:a16="http://schemas.microsoft.com/office/drawing/2014/main" id="{CD6A91D3-E6CC-29E5-31A5-19B16149DB1C}"/>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0" y="0"/>
            <a:ext cx="4195096" cy="6875717"/>
          </a:xfrm>
          <a:prstGeom prst="rect">
            <a:avLst/>
          </a:prstGeom>
        </p:spPr>
      </p:pic>
      <p:sp>
        <p:nvSpPr>
          <p:cNvPr id="21" name="Text Placeholder 2">
            <a:extLst>
              <a:ext uri="{FF2B5EF4-FFF2-40B4-BE49-F238E27FC236}">
                <a16:creationId xmlns:a16="http://schemas.microsoft.com/office/drawing/2014/main" id="{9403C4E4-096A-AB88-9994-ABE0285E3FF5}"/>
              </a:ext>
            </a:extLst>
          </p:cNvPr>
          <p:cNvSpPr>
            <a:spLocks noGrp="1"/>
          </p:cNvSpPr>
          <p:nvPr>
            <p:ph type="body" idx="1" hasCustomPrompt="1"/>
          </p:nvPr>
        </p:nvSpPr>
        <p:spPr>
          <a:xfrm>
            <a:off x="839789" y="1817738"/>
            <a:ext cx="4113211" cy="795013"/>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2" name="Content Placeholder 3">
            <a:extLst>
              <a:ext uri="{FF2B5EF4-FFF2-40B4-BE49-F238E27FC236}">
                <a16:creationId xmlns:a16="http://schemas.microsoft.com/office/drawing/2014/main" id="{B30294F0-56AD-C073-1F2E-414EE8AF6765}"/>
              </a:ext>
            </a:extLst>
          </p:cNvPr>
          <p:cNvSpPr>
            <a:spLocks noGrp="1"/>
          </p:cNvSpPr>
          <p:nvPr>
            <p:ph sz="half" idx="16"/>
          </p:nvPr>
        </p:nvSpPr>
        <p:spPr>
          <a:xfrm>
            <a:off x="839789" y="2788285"/>
            <a:ext cx="4113211" cy="3205527"/>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3" name="Date Placeholder 3">
            <a:extLst>
              <a:ext uri="{FF2B5EF4-FFF2-40B4-BE49-F238E27FC236}">
                <a16:creationId xmlns:a16="http://schemas.microsoft.com/office/drawing/2014/main" id="{64D27A8C-9412-58F5-CBFD-927DE512E32B}"/>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EECB6151-2014-404B-A19F-262CF698AFA5}" type="datetime1">
              <a:rPr lang="en-AU" smtClean="0"/>
              <a:pPr/>
              <a:t>22/04/2026</a:t>
            </a:fld>
            <a:endParaRPr lang="en-AU" dirty="0"/>
          </a:p>
        </p:txBody>
      </p:sp>
      <p:sp>
        <p:nvSpPr>
          <p:cNvPr id="24" name="Footer Placeholder 4">
            <a:extLst>
              <a:ext uri="{FF2B5EF4-FFF2-40B4-BE49-F238E27FC236}">
                <a16:creationId xmlns:a16="http://schemas.microsoft.com/office/drawing/2014/main" id="{84F43825-8679-B27B-E0C8-AF0B9DDF1E01}"/>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itle 1">
            <a:extLst>
              <a:ext uri="{FF2B5EF4-FFF2-40B4-BE49-F238E27FC236}">
                <a16:creationId xmlns:a16="http://schemas.microsoft.com/office/drawing/2014/main" id="{40B40161-02AF-1E69-4124-29D282615489}"/>
              </a:ext>
            </a:extLst>
          </p:cNvPr>
          <p:cNvSpPr>
            <a:spLocks noGrp="1"/>
          </p:cNvSpPr>
          <p:nvPr>
            <p:ph type="title" hasCustomPrompt="1"/>
          </p:nvPr>
        </p:nvSpPr>
        <p:spPr>
          <a:xfrm>
            <a:off x="839790" y="411623"/>
            <a:ext cx="4113209" cy="1279069"/>
          </a:xfrm>
        </p:spPr>
        <p:txBody>
          <a:bodyPr/>
          <a:lstStyle>
            <a:lvl1pPr>
              <a:defRPr>
                <a:solidFill>
                  <a:srgbClr val="084975"/>
                </a:solidFill>
              </a:defRPr>
            </a:lvl1pPr>
          </a:lstStyle>
          <a:p>
            <a:r>
              <a:rPr lang="en-US" dirty="0"/>
              <a:t>Slide heading</a:t>
            </a:r>
            <a:endParaRPr lang="en-AU" dirty="0"/>
          </a:p>
        </p:txBody>
      </p:sp>
      <p:sp>
        <p:nvSpPr>
          <p:cNvPr id="2" name="Picture Placeholder 7">
            <a:extLst>
              <a:ext uri="{FF2B5EF4-FFF2-40B4-BE49-F238E27FC236}">
                <a16:creationId xmlns:a16="http://schemas.microsoft.com/office/drawing/2014/main" id="{12508B37-C999-A8E7-0C8D-D1BF7165DCDE}"/>
              </a:ext>
            </a:extLst>
          </p:cNvPr>
          <p:cNvSpPr>
            <a:spLocks noGrp="1"/>
          </p:cNvSpPr>
          <p:nvPr>
            <p:ph type="pic" sz="quarter" idx="33"/>
          </p:nvPr>
        </p:nvSpPr>
        <p:spPr>
          <a:xfrm>
            <a:off x="5251185" y="388402"/>
            <a:ext cx="2981856" cy="2724442"/>
          </a:xfrm>
          <a:solidFill>
            <a:srgbClr val="E4E0D9"/>
          </a:solidFill>
          <a:ln w="120650">
            <a:noFill/>
            <a:miter lim="800000"/>
          </a:ln>
        </p:spPr>
        <p:txBody>
          <a:bodyPr anchor="ctr"/>
          <a:lstStyle>
            <a:lvl1pPr marL="0" indent="0" algn="ctr">
              <a:buNone/>
              <a:defRPr>
                <a:solidFill>
                  <a:srgbClr val="084975"/>
                </a:solidFill>
              </a:defRPr>
            </a:lvl1pPr>
          </a:lstStyle>
          <a:p>
            <a:endParaRPr lang="en-AU" dirty="0"/>
          </a:p>
        </p:txBody>
      </p:sp>
      <p:sp>
        <p:nvSpPr>
          <p:cNvPr id="4" name="Picture Placeholder 7">
            <a:extLst>
              <a:ext uri="{FF2B5EF4-FFF2-40B4-BE49-F238E27FC236}">
                <a16:creationId xmlns:a16="http://schemas.microsoft.com/office/drawing/2014/main" id="{EFDE3BE8-B6F9-9A80-D600-225FC32A9230}"/>
              </a:ext>
            </a:extLst>
          </p:cNvPr>
          <p:cNvSpPr>
            <a:spLocks noGrp="1"/>
          </p:cNvSpPr>
          <p:nvPr>
            <p:ph type="pic" sz="quarter" idx="34"/>
          </p:nvPr>
        </p:nvSpPr>
        <p:spPr>
          <a:xfrm>
            <a:off x="5251184" y="3260471"/>
            <a:ext cx="2981856" cy="2724442"/>
          </a:xfrm>
          <a:solidFill>
            <a:srgbClr val="E4E0D9"/>
          </a:solidFill>
          <a:ln w="120650">
            <a:noFill/>
            <a:miter lim="800000"/>
          </a:ln>
        </p:spPr>
        <p:txBody>
          <a:bodyPr anchor="ctr"/>
          <a:lstStyle>
            <a:lvl1pPr marL="0" indent="0" algn="ctr">
              <a:buNone/>
              <a:defRPr>
                <a:solidFill>
                  <a:srgbClr val="084975"/>
                </a:solidFill>
              </a:defRPr>
            </a:lvl1pPr>
          </a:lstStyle>
          <a:p>
            <a:endParaRPr lang="en-AU" dirty="0"/>
          </a:p>
        </p:txBody>
      </p:sp>
      <p:sp>
        <p:nvSpPr>
          <p:cNvPr id="5" name="Picture Placeholder 7">
            <a:extLst>
              <a:ext uri="{FF2B5EF4-FFF2-40B4-BE49-F238E27FC236}">
                <a16:creationId xmlns:a16="http://schemas.microsoft.com/office/drawing/2014/main" id="{20606A58-8865-D15F-FB27-B87B4310CC15}"/>
              </a:ext>
            </a:extLst>
          </p:cNvPr>
          <p:cNvSpPr>
            <a:spLocks noGrp="1"/>
          </p:cNvSpPr>
          <p:nvPr>
            <p:ph type="pic" sz="quarter" idx="35"/>
          </p:nvPr>
        </p:nvSpPr>
        <p:spPr>
          <a:xfrm>
            <a:off x="8394433" y="397301"/>
            <a:ext cx="2981856" cy="2724442"/>
          </a:xfrm>
          <a:solidFill>
            <a:srgbClr val="E4E0D9"/>
          </a:solidFill>
          <a:ln w="120650">
            <a:noFill/>
            <a:miter lim="800000"/>
          </a:ln>
        </p:spPr>
        <p:txBody>
          <a:bodyPr anchor="ctr"/>
          <a:lstStyle>
            <a:lvl1pPr marL="0" indent="0" algn="ctr">
              <a:buNone/>
              <a:defRPr>
                <a:solidFill>
                  <a:srgbClr val="084975"/>
                </a:solidFill>
              </a:defRPr>
            </a:lvl1pPr>
          </a:lstStyle>
          <a:p>
            <a:endParaRPr lang="en-AU" dirty="0"/>
          </a:p>
        </p:txBody>
      </p:sp>
      <p:sp>
        <p:nvSpPr>
          <p:cNvPr id="12" name="Picture Placeholder 7">
            <a:extLst>
              <a:ext uri="{FF2B5EF4-FFF2-40B4-BE49-F238E27FC236}">
                <a16:creationId xmlns:a16="http://schemas.microsoft.com/office/drawing/2014/main" id="{3C32B727-F4B4-148F-7C1C-1F3F171C9297}"/>
              </a:ext>
            </a:extLst>
          </p:cNvPr>
          <p:cNvSpPr>
            <a:spLocks noGrp="1"/>
          </p:cNvSpPr>
          <p:nvPr>
            <p:ph type="pic" sz="quarter" idx="36"/>
          </p:nvPr>
        </p:nvSpPr>
        <p:spPr>
          <a:xfrm>
            <a:off x="8394433" y="3269370"/>
            <a:ext cx="2981856" cy="2724442"/>
          </a:xfrm>
          <a:solidFill>
            <a:srgbClr val="E4E0D9"/>
          </a:solidFill>
          <a:ln w="120650">
            <a:noFill/>
            <a:miter lim="800000"/>
          </a:ln>
        </p:spPr>
        <p:txBody>
          <a:bodyPr anchor="ctr"/>
          <a:lstStyle>
            <a:lvl1pPr marL="0" indent="0" algn="ctr">
              <a:buNone/>
              <a:defRPr>
                <a:solidFill>
                  <a:srgbClr val="084975"/>
                </a:solidFill>
              </a:defRPr>
            </a:lvl1pPr>
          </a:lstStyle>
          <a:p>
            <a:endParaRPr lang="en-AU" dirty="0"/>
          </a:p>
        </p:txBody>
      </p:sp>
    </p:spTree>
    <p:extLst>
      <p:ext uri="{BB962C8B-B14F-4D97-AF65-F5344CB8AC3E}">
        <p14:creationId xmlns:p14="http://schemas.microsoft.com/office/powerpoint/2010/main" val="10505653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 Picture and Conten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D1CE2D9-97D8-6452-F7CB-85B960A430F3}"/>
              </a:ext>
            </a:extLst>
          </p:cNvPr>
          <p:cNvSpPr/>
          <p:nvPr userDrawn="1"/>
        </p:nvSpPr>
        <p:spPr>
          <a:xfrm flipH="1">
            <a:off x="5112327" y="0"/>
            <a:ext cx="7079673"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8" name="Graphic 7">
            <a:extLst>
              <a:ext uri="{FF2B5EF4-FFF2-40B4-BE49-F238E27FC236}">
                <a16:creationId xmlns:a16="http://schemas.microsoft.com/office/drawing/2014/main" id="{D36BCC24-056A-54DE-5FD7-5267FBC57DB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7" name="Slide Number Placeholder 6">
            <a:extLst>
              <a:ext uri="{FF2B5EF4-FFF2-40B4-BE49-F238E27FC236}">
                <a16:creationId xmlns:a16="http://schemas.microsoft.com/office/drawing/2014/main" id="{2BAA9BF9-7162-0DEC-1D0C-934D52F5B63D}"/>
              </a:ext>
            </a:extLst>
          </p:cNvPr>
          <p:cNvSpPr>
            <a:spLocks noGrp="1"/>
          </p:cNvSpPr>
          <p:nvPr>
            <p:ph type="sldNum" sz="quarter" idx="12"/>
          </p:nvPr>
        </p:nvSpPr>
        <p:spPr/>
        <p:txBody>
          <a:bodyPr/>
          <a:lstStyle/>
          <a:p>
            <a:fld id="{E6DC0540-2AD0-49E8-AEF5-9973087C06F1}" type="slidenum">
              <a:rPr lang="en-AU" smtClean="0"/>
              <a:t>‹#›</a:t>
            </a:fld>
            <a:endParaRPr lang="en-AU" dirty="0"/>
          </a:p>
        </p:txBody>
      </p:sp>
      <p:pic>
        <p:nvPicPr>
          <p:cNvPr id="11" name="Graphic 10">
            <a:extLst>
              <a:ext uri="{FF2B5EF4-FFF2-40B4-BE49-F238E27FC236}">
                <a16:creationId xmlns:a16="http://schemas.microsoft.com/office/drawing/2014/main" id="{CD6A91D3-E6CC-29E5-31A5-19B16149DB1C}"/>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0" y="0"/>
            <a:ext cx="4195096" cy="6875717"/>
          </a:xfrm>
          <a:prstGeom prst="rect">
            <a:avLst/>
          </a:prstGeom>
        </p:spPr>
      </p:pic>
      <p:sp>
        <p:nvSpPr>
          <p:cNvPr id="21" name="Text Placeholder 2">
            <a:extLst>
              <a:ext uri="{FF2B5EF4-FFF2-40B4-BE49-F238E27FC236}">
                <a16:creationId xmlns:a16="http://schemas.microsoft.com/office/drawing/2014/main" id="{9403C4E4-096A-AB88-9994-ABE0285E3FF5}"/>
              </a:ext>
            </a:extLst>
          </p:cNvPr>
          <p:cNvSpPr>
            <a:spLocks noGrp="1"/>
          </p:cNvSpPr>
          <p:nvPr>
            <p:ph type="body" idx="1" hasCustomPrompt="1"/>
          </p:nvPr>
        </p:nvSpPr>
        <p:spPr>
          <a:xfrm>
            <a:off x="839789" y="1817738"/>
            <a:ext cx="4113211" cy="795013"/>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2" name="Content Placeholder 3">
            <a:extLst>
              <a:ext uri="{FF2B5EF4-FFF2-40B4-BE49-F238E27FC236}">
                <a16:creationId xmlns:a16="http://schemas.microsoft.com/office/drawing/2014/main" id="{B30294F0-56AD-C073-1F2E-414EE8AF6765}"/>
              </a:ext>
            </a:extLst>
          </p:cNvPr>
          <p:cNvSpPr>
            <a:spLocks noGrp="1"/>
          </p:cNvSpPr>
          <p:nvPr>
            <p:ph sz="half" idx="16"/>
          </p:nvPr>
        </p:nvSpPr>
        <p:spPr>
          <a:xfrm>
            <a:off x="839789" y="2788285"/>
            <a:ext cx="4113211" cy="3205527"/>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3" name="Date Placeholder 3">
            <a:extLst>
              <a:ext uri="{FF2B5EF4-FFF2-40B4-BE49-F238E27FC236}">
                <a16:creationId xmlns:a16="http://schemas.microsoft.com/office/drawing/2014/main" id="{64D27A8C-9412-58F5-CBFD-927DE512E32B}"/>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EECB6151-2014-404B-A19F-262CF698AFA5}" type="datetime1">
              <a:rPr lang="en-AU" smtClean="0"/>
              <a:pPr/>
              <a:t>22/04/2026</a:t>
            </a:fld>
            <a:endParaRPr lang="en-AU" dirty="0"/>
          </a:p>
        </p:txBody>
      </p:sp>
      <p:sp>
        <p:nvSpPr>
          <p:cNvPr id="24" name="Footer Placeholder 4">
            <a:extLst>
              <a:ext uri="{FF2B5EF4-FFF2-40B4-BE49-F238E27FC236}">
                <a16:creationId xmlns:a16="http://schemas.microsoft.com/office/drawing/2014/main" id="{84F43825-8679-B27B-E0C8-AF0B9DDF1E01}"/>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itle 1">
            <a:extLst>
              <a:ext uri="{FF2B5EF4-FFF2-40B4-BE49-F238E27FC236}">
                <a16:creationId xmlns:a16="http://schemas.microsoft.com/office/drawing/2014/main" id="{40B40161-02AF-1E69-4124-29D282615489}"/>
              </a:ext>
            </a:extLst>
          </p:cNvPr>
          <p:cNvSpPr>
            <a:spLocks noGrp="1"/>
          </p:cNvSpPr>
          <p:nvPr>
            <p:ph type="title" hasCustomPrompt="1"/>
          </p:nvPr>
        </p:nvSpPr>
        <p:spPr>
          <a:xfrm>
            <a:off x="839790" y="411623"/>
            <a:ext cx="4113209" cy="1279069"/>
          </a:xfrm>
        </p:spPr>
        <p:txBody>
          <a:bodyPr/>
          <a:lstStyle>
            <a:lvl1pPr>
              <a:defRPr>
                <a:solidFill>
                  <a:srgbClr val="084975"/>
                </a:solidFill>
              </a:defRPr>
            </a:lvl1pPr>
          </a:lstStyle>
          <a:p>
            <a:r>
              <a:rPr lang="en-US" dirty="0"/>
              <a:t>Slide heading</a:t>
            </a:r>
            <a:endParaRPr lang="en-AU" dirty="0"/>
          </a:p>
        </p:txBody>
      </p:sp>
      <p:sp>
        <p:nvSpPr>
          <p:cNvPr id="2" name="Picture Placeholder 7">
            <a:extLst>
              <a:ext uri="{FF2B5EF4-FFF2-40B4-BE49-F238E27FC236}">
                <a16:creationId xmlns:a16="http://schemas.microsoft.com/office/drawing/2014/main" id="{12508B37-C999-A8E7-0C8D-D1BF7165DCDE}"/>
              </a:ext>
            </a:extLst>
          </p:cNvPr>
          <p:cNvSpPr>
            <a:spLocks noGrp="1"/>
          </p:cNvSpPr>
          <p:nvPr>
            <p:ph type="pic" sz="quarter" idx="33"/>
          </p:nvPr>
        </p:nvSpPr>
        <p:spPr>
          <a:xfrm>
            <a:off x="5251185" y="388402"/>
            <a:ext cx="2981856" cy="2724442"/>
          </a:xfrm>
          <a:solidFill>
            <a:srgbClr val="E4E0D9"/>
          </a:solidFill>
          <a:ln w="120650">
            <a:noFill/>
            <a:miter lim="800000"/>
          </a:ln>
        </p:spPr>
        <p:txBody>
          <a:bodyPr anchor="ctr"/>
          <a:lstStyle>
            <a:lvl1pPr marL="0" indent="0" algn="ctr">
              <a:buNone/>
              <a:defRPr>
                <a:solidFill>
                  <a:srgbClr val="084975"/>
                </a:solidFill>
              </a:defRPr>
            </a:lvl1pPr>
          </a:lstStyle>
          <a:p>
            <a:endParaRPr lang="en-AU" dirty="0"/>
          </a:p>
        </p:txBody>
      </p:sp>
      <p:sp>
        <p:nvSpPr>
          <p:cNvPr id="4" name="Picture Placeholder 7">
            <a:extLst>
              <a:ext uri="{FF2B5EF4-FFF2-40B4-BE49-F238E27FC236}">
                <a16:creationId xmlns:a16="http://schemas.microsoft.com/office/drawing/2014/main" id="{EFDE3BE8-B6F9-9A80-D600-225FC32A9230}"/>
              </a:ext>
            </a:extLst>
          </p:cNvPr>
          <p:cNvSpPr>
            <a:spLocks noGrp="1"/>
          </p:cNvSpPr>
          <p:nvPr>
            <p:ph type="pic" sz="quarter" idx="34"/>
          </p:nvPr>
        </p:nvSpPr>
        <p:spPr>
          <a:xfrm>
            <a:off x="5251184" y="3260471"/>
            <a:ext cx="2981856" cy="2724442"/>
          </a:xfrm>
          <a:solidFill>
            <a:srgbClr val="E4E0D9"/>
          </a:solidFill>
          <a:ln w="120650">
            <a:noFill/>
            <a:miter lim="800000"/>
          </a:ln>
        </p:spPr>
        <p:txBody>
          <a:bodyPr anchor="ctr"/>
          <a:lstStyle>
            <a:lvl1pPr marL="0" indent="0" algn="ctr">
              <a:buNone/>
              <a:defRPr>
                <a:solidFill>
                  <a:srgbClr val="084975"/>
                </a:solidFill>
              </a:defRPr>
            </a:lvl1pPr>
          </a:lstStyle>
          <a:p>
            <a:endParaRPr lang="en-AU" dirty="0"/>
          </a:p>
        </p:txBody>
      </p:sp>
      <p:sp>
        <p:nvSpPr>
          <p:cNvPr id="5" name="Picture Placeholder 7">
            <a:extLst>
              <a:ext uri="{FF2B5EF4-FFF2-40B4-BE49-F238E27FC236}">
                <a16:creationId xmlns:a16="http://schemas.microsoft.com/office/drawing/2014/main" id="{20606A58-8865-D15F-FB27-B87B4310CC15}"/>
              </a:ext>
            </a:extLst>
          </p:cNvPr>
          <p:cNvSpPr>
            <a:spLocks noGrp="1"/>
          </p:cNvSpPr>
          <p:nvPr>
            <p:ph type="pic" sz="quarter" idx="35"/>
          </p:nvPr>
        </p:nvSpPr>
        <p:spPr>
          <a:xfrm>
            <a:off x="8394433" y="397301"/>
            <a:ext cx="2981856" cy="2724442"/>
          </a:xfrm>
          <a:solidFill>
            <a:srgbClr val="E4E0D9"/>
          </a:solidFill>
          <a:ln w="120650">
            <a:noFill/>
            <a:miter lim="800000"/>
          </a:ln>
        </p:spPr>
        <p:txBody>
          <a:bodyPr anchor="ctr"/>
          <a:lstStyle>
            <a:lvl1pPr marL="0" indent="0" algn="ctr">
              <a:buNone/>
              <a:defRPr>
                <a:solidFill>
                  <a:srgbClr val="084975"/>
                </a:solidFill>
              </a:defRPr>
            </a:lvl1pPr>
          </a:lstStyle>
          <a:p>
            <a:endParaRPr lang="en-AU" dirty="0"/>
          </a:p>
        </p:txBody>
      </p:sp>
      <p:sp>
        <p:nvSpPr>
          <p:cNvPr id="12" name="Picture Placeholder 7">
            <a:extLst>
              <a:ext uri="{FF2B5EF4-FFF2-40B4-BE49-F238E27FC236}">
                <a16:creationId xmlns:a16="http://schemas.microsoft.com/office/drawing/2014/main" id="{3C32B727-F4B4-148F-7C1C-1F3F171C9297}"/>
              </a:ext>
            </a:extLst>
          </p:cNvPr>
          <p:cNvSpPr>
            <a:spLocks noGrp="1"/>
          </p:cNvSpPr>
          <p:nvPr>
            <p:ph type="pic" sz="quarter" idx="36"/>
          </p:nvPr>
        </p:nvSpPr>
        <p:spPr>
          <a:xfrm>
            <a:off x="8394433" y="3269370"/>
            <a:ext cx="2981856" cy="2724442"/>
          </a:xfrm>
          <a:solidFill>
            <a:srgbClr val="E4E0D9"/>
          </a:solidFill>
          <a:ln w="120650">
            <a:noFill/>
            <a:miter lim="800000"/>
          </a:ln>
        </p:spPr>
        <p:txBody>
          <a:bodyPr anchor="ctr"/>
          <a:lstStyle>
            <a:lvl1pPr marL="0" indent="0" algn="ctr">
              <a:buNone/>
              <a:defRPr>
                <a:solidFill>
                  <a:srgbClr val="084975"/>
                </a:solidFill>
              </a:defRPr>
            </a:lvl1pPr>
          </a:lstStyle>
          <a:p>
            <a:endParaRPr lang="en-AU" dirty="0"/>
          </a:p>
        </p:txBody>
      </p:sp>
    </p:spTree>
    <p:extLst>
      <p:ext uri="{BB962C8B-B14F-4D97-AF65-F5344CB8AC3E}">
        <p14:creationId xmlns:p14="http://schemas.microsoft.com/office/powerpoint/2010/main" val="5002315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 Square Image and Quot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8" name="Rectangle 17">
            <a:extLst>
              <a:ext uri="{FF2B5EF4-FFF2-40B4-BE49-F238E27FC236}">
                <a16:creationId xmlns:a16="http://schemas.microsoft.com/office/drawing/2014/main" id="{FFEF80B2-9158-8F6E-C460-CC24EAB85563}"/>
              </a:ext>
            </a:extLst>
          </p:cNvPr>
          <p:cNvSpPr/>
          <p:nvPr userDrawn="1"/>
        </p:nvSpPr>
        <p:spPr>
          <a:xfrm>
            <a:off x="8837019" y="1752603"/>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9" name="Content Placeholder 3">
            <a:extLst>
              <a:ext uri="{FF2B5EF4-FFF2-40B4-BE49-F238E27FC236}">
                <a16:creationId xmlns:a16="http://schemas.microsoft.com/office/drawing/2014/main" id="{D7563F96-691A-42D3-8B9D-015FEDEAA552}"/>
              </a:ext>
            </a:extLst>
          </p:cNvPr>
          <p:cNvSpPr>
            <a:spLocks noGrp="1"/>
          </p:cNvSpPr>
          <p:nvPr>
            <p:ph sz="half" idx="14" hasCustomPrompt="1"/>
          </p:nvPr>
        </p:nvSpPr>
        <p:spPr>
          <a:xfrm>
            <a:off x="8935237" y="183483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36" name="Rectangle 35">
            <a:extLst>
              <a:ext uri="{FF2B5EF4-FFF2-40B4-BE49-F238E27FC236}">
                <a16:creationId xmlns:a16="http://schemas.microsoft.com/office/drawing/2014/main" id="{98B34AF9-9635-1E0E-F51A-5BCD63FCF73A}"/>
              </a:ext>
            </a:extLst>
          </p:cNvPr>
          <p:cNvSpPr/>
          <p:nvPr userDrawn="1"/>
        </p:nvSpPr>
        <p:spPr>
          <a:xfrm>
            <a:off x="6198686" y="4020317"/>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37" name="Content Placeholder 3">
            <a:extLst>
              <a:ext uri="{FF2B5EF4-FFF2-40B4-BE49-F238E27FC236}">
                <a16:creationId xmlns:a16="http://schemas.microsoft.com/office/drawing/2014/main" id="{BACFA45D-2EDA-555E-8199-D0F7062DDDAF}"/>
              </a:ext>
            </a:extLst>
          </p:cNvPr>
          <p:cNvSpPr>
            <a:spLocks noGrp="1"/>
          </p:cNvSpPr>
          <p:nvPr>
            <p:ph sz="half" idx="18" hasCustomPrompt="1"/>
          </p:nvPr>
        </p:nvSpPr>
        <p:spPr>
          <a:xfrm>
            <a:off x="6296903" y="409686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39" name="Rectangle 38">
            <a:extLst>
              <a:ext uri="{FF2B5EF4-FFF2-40B4-BE49-F238E27FC236}">
                <a16:creationId xmlns:a16="http://schemas.microsoft.com/office/drawing/2014/main" id="{92707644-1E67-7119-F6F6-AD2B09B83160}"/>
              </a:ext>
            </a:extLst>
          </p:cNvPr>
          <p:cNvSpPr/>
          <p:nvPr userDrawn="1"/>
        </p:nvSpPr>
        <p:spPr>
          <a:xfrm>
            <a:off x="3560351" y="1752603"/>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40" name="Content Placeholder 3">
            <a:extLst>
              <a:ext uri="{FF2B5EF4-FFF2-40B4-BE49-F238E27FC236}">
                <a16:creationId xmlns:a16="http://schemas.microsoft.com/office/drawing/2014/main" id="{9CDF99AE-1EF2-A145-23AD-6C8116E838F7}"/>
              </a:ext>
            </a:extLst>
          </p:cNvPr>
          <p:cNvSpPr>
            <a:spLocks noGrp="1"/>
          </p:cNvSpPr>
          <p:nvPr>
            <p:ph sz="half" idx="19" hasCustomPrompt="1"/>
          </p:nvPr>
        </p:nvSpPr>
        <p:spPr>
          <a:xfrm>
            <a:off x="3658569" y="183483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41" name="Rectangle 40">
            <a:extLst>
              <a:ext uri="{FF2B5EF4-FFF2-40B4-BE49-F238E27FC236}">
                <a16:creationId xmlns:a16="http://schemas.microsoft.com/office/drawing/2014/main" id="{0AFBC782-079E-04A6-B500-0A4D26BD408D}"/>
              </a:ext>
            </a:extLst>
          </p:cNvPr>
          <p:cNvSpPr/>
          <p:nvPr userDrawn="1"/>
        </p:nvSpPr>
        <p:spPr>
          <a:xfrm>
            <a:off x="3560351" y="4020317"/>
            <a:ext cx="2452423" cy="2162175"/>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43" name="Rectangle 42">
            <a:extLst>
              <a:ext uri="{FF2B5EF4-FFF2-40B4-BE49-F238E27FC236}">
                <a16:creationId xmlns:a16="http://schemas.microsoft.com/office/drawing/2014/main" id="{A24A7D7E-6610-EF9D-3251-E6277BE74D71}"/>
              </a:ext>
            </a:extLst>
          </p:cNvPr>
          <p:cNvSpPr/>
          <p:nvPr userDrawn="1"/>
        </p:nvSpPr>
        <p:spPr>
          <a:xfrm>
            <a:off x="908434" y="1752603"/>
            <a:ext cx="2452423" cy="2162175"/>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45" name="Rectangle 44">
            <a:extLst>
              <a:ext uri="{FF2B5EF4-FFF2-40B4-BE49-F238E27FC236}">
                <a16:creationId xmlns:a16="http://schemas.microsoft.com/office/drawing/2014/main" id="{77A8085E-0A2E-C9B1-0FDA-F5EC09B9430F}"/>
              </a:ext>
            </a:extLst>
          </p:cNvPr>
          <p:cNvSpPr/>
          <p:nvPr userDrawn="1"/>
        </p:nvSpPr>
        <p:spPr>
          <a:xfrm>
            <a:off x="908434" y="4020317"/>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46" name="Content Placeholder 3">
            <a:extLst>
              <a:ext uri="{FF2B5EF4-FFF2-40B4-BE49-F238E27FC236}">
                <a16:creationId xmlns:a16="http://schemas.microsoft.com/office/drawing/2014/main" id="{68B75001-C5EA-930A-68B0-CD8EB66C9727}"/>
              </a:ext>
            </a:extLst>
          </p:cNvPr>
          <p:cNvSpPr>
            <a:spLocks noGrp="1"/>
          </p:cNvSpPr>
          <p:nvPr>
            <p:ph sz="half" idx="22" hasCustomPrompt="1"/>
          </p:nvPr>
        </p:nvSpPr>
        <p:spPr>
          <a:xfrm>
            <a:off x="1006651" y="409686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48" name="Date Placeholder 3">
            <a:extLst>
              <a:ext uri="{FF2B5EF4-FFF2-40B4-BE49-F238E27FC236}">
                <a16:creationId xmlns:a16="http://schemas.microsoft.com/office/drawing/2014/main" id="{F17A80DB-7113-726D-E5D2-7B3506A26F02}"/>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F3C107DD-71B3-425A-A2D7-5B97C416D338}" type="datetime1">
              <a:rPr lang="en-AU" smtClean="0"/>
              <a:pPr/>
              <a:t>22/04/2026</a:t>
            </a:fld>
            <a:endParaRPr lang="en-AU" dirty="0"/>
          </a:p>
        </p:txBody>
      </p:sp>
      <p:sp>
        <p:nvSpPr>
          <p:cNvPr id="49" name="Footer Placeholder 4">
            <a:extLst>
              <a:ext uri="{FF2B5EF4-FFF2-40B4-BE49-F238E27FC236}">
                <a16:creationId xmlns:a16="http://schemas.microsoft.com/office/drawing/2014/main" id="{D1B7079E-6D31-C3A2-B4C4-8E694D1EC91A}"/>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243721A6-8683-F047-7B16-D55E9299D814}"/>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8" name="Picture Placeholder 7">
            <a:extLst>
              <a:ext uri="{FF2B5EF4-FFF2-40B4-BE49-F238E27FC236}">
                <a16:creationId xmlns:a16="http://schemas.microsoft.com/office/drawing/2014/main" id="{29A22F3A-2727-86F4-E1C9-E2F6930D723E}"/>
              </a:ext>
            </a:extLst>
          </p:cNvPr>
          <p:cNvSpPr>
            <a:spLocks noGrp="1"/>
          </p:cNvSpPr>
          <p:nvPr>
            <p:ph type="pic" sz="quarter" idx="32"/>
          </p:nvPr>
        </p:nvSpPr>
        <p:spPr>
          <a:xfrm>
            <a:off x="905695" y="1752603"/>
            <a:ext cx="2452423" cy="2162175"/>
          </a:xfrm>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84975"/>
                </a:solidFill>
              </a:defRPr>
            </a:lvl1pPr>
          </a:lstStyle>
          <a:p>
            <a:endParaRPr lang="en-AU" dirty="0"/>
          </a:p>
        </p:txBody>
      </p:sp>
      <p:sp>
        <p:nvSpPr>
          <p:cNvPr id="2" name="Picture Placeholder 7">
            <a:extLst>
              <a:ext uri="{FF2B5EF4-FFF2-40B4-BE49-F238E27FC236}">
                <a16:creationId xmlns:a16="http://schemas.microsoft.com/office/drawing/2014/main" id="{D88526BD-D4C6-3A94-A505-52B754DE2096}"/>
              </a:ext>
            </a:extLst>
          </p:cNvPr>
          <p:cNvSpPr>
            <a:spLocks noGrp="1"/>
          </p:cNvSpPr>
          <p:nvPr>
            <p:ph type="pic" sz="quarter" idx="33"/>
          </p:nvPr>
        </p:nvSpPr>
        <p:spPr>
          <a:xfrm>
            <a:off x="3563574" y="4020317"/>
            <a:ext cx="2452423" cy="2162175"/>
          </a:xfrm>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84975"/>
                </a:solidFill>
              </a:defRPr>
            </a:lvl1pPr>
          </a:lstStyle>
          <a:p>
            <a:endParaRPr lang="en-AU" dirty="0"/>
          </a:p>
        </p:txBody>
      </p:sp>
      <p:sp>
        <p:nvSpPr>
          <p:cNvPr id="4" name="Picture Placeholder 7">
            <a:extLst>
              <a:ext uri="{FF2B5EF4-FFF2-40B4-BE49-F238E27FC236}">
                <a16:creationId xmlns:a16="http://schemas.microsoft.com/office/drawing/2014/main" id="{692C1A73-77D7-4D4B-CE84-47B1D35E1DB4}"/>
              </a:ext>
            </a:extLst>
          </p:cNvPr>
          <p:cNvSpPr>
            <a:spLocks noGrp="1"/>
          </p:cNvSpPr>
          <p:nvPr>
            <p:ph type="pic" sz="quarter" idx="34"/>
          </p:nvPr>
        </p:nvSpPr>
        <p:spPr>
          <a:xfrm>
            <a:off x="6194809" y="1752603"/>
            <a:ext cx="2452423" cy="2162175"/>
          </a:xfrm>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84975"/>
                </a:solidFill>
              </a:defRPr>
            </a:lvl1pPr>
          </a:lstStyle>
          <a:p>
            <a:endParaRPr lang="en-AU" dirty="0"/>
          </a:p>
        </p:txBody>
      </p:sp>
      <p:sp>
        <p:nvSpPr>
          <p:cNvPr id="6" name="Picture Placeholder 7">
            <a:extLst>
              <a:ext uri="{FF2B5EF4-FFF2-40B4-BE49-F238E27FC236}">
                <a16:creationId xmlns:a16="http://schemas.microsoft.com/office/drawing/2014/main" id="{82A1BC48-D773-403D-B86B-F847D812E87B}"/>
              </a:ext>
            </a:extLst>
          </p:cNvPr>
          <p:cNvSpPr>
            <a:spLocks noGrp="1"/>
          </p:cNvSpPr>
          <p:nvPr>
            <p:ph type="pic" sz="quarter" idx="35"/>
          </p:nvPr>
        </p:nvSpPr>
        <p:spPr>
          <a:xfrm>
            <a:off x="8833798" y="4020317"/>
            <a:ext cx="2452423" cy="2162175"/>
          </a:xfrm>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84975"/>
                </a:solidFill>
              </a:defRPr>
            </a:lvl1pPr>
          </a:lstStyle>
          <a:p>
            <a:endParaRPr lang="en-AU" dirty="0"/>
          </a:p>
        </p:txBody>
      </p:sp>
    </p:spTree>
    <p:extLst>
      <p:ext uri="{BB962C8B-B14F-4D97-AF65-F5344CB8AC3E}">
        <p14:creationId xmlns:p14="http://schemas.microsoft.com/office/powerpoint/2010/main" val="41789712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 Column Dy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4" y="1681163"/>
            <a:ext cx="10497737"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5694" y="2505075"/>
            <a:ext cx="10497737" cy="3684588"/>
          </a:xfrm>
        </p:spPr>
        <p:txBody>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Date Placeholder 3">
            <a:extLst>
              <a:ext uri="{FF2B5EF4-FFF2-40B4-BE49-F238E27FC236}">
                <a16:creationId xmlns:a16="http://schemas.microsoft.com/office/drawing/2014/main" id="{DEF50783-E214-48F2-F11F-C614D5674047}"/>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692AC75B-9E18-425D-8B7B-B94F16278A5F}" type="datetime1">
              <a:rPr lang="en-AU" smtClean="0"/>
              <a:pPr/>
              <a:t>22/04/2026</a:t>
            </a:fld>
            <a:endParaRPr lang="en-AU" dirty="0"/>
          </a:p>
        </p:txBody>
      </p:sp>
      <p:sp>
        <p:nvSpPr>
          <p:cNvPr id="14" name="Footer Placeholder 4">
            <a:extLst>
              <a:ext uri="{FF2B5EF4-FFF2-40B4-BE49-F238E27FC236}">
                <a16:creationId xmlns:a16="http://schemas.microsoft.com/office/drawing/2014/main" id="{F9474EA5-C66E-A8D5-4129-031D452C91A9}"/>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8891FF99-A982-0E48-5592-D7BA6BB8AFD8}"/>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32393723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 Column Dy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5" y="1681163"/>
            <a:ext cx="5054655"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5695" y="2505075"/>
            <a:ext cx="5054655" cy="3684588"/>
          </a:xfrm>
        </p:spPr>
        <p:txBody>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Text Placeholder 2">
            <a:extLst>
              <a:ext uri="{FF2B5EF4-FFF2-40B4-BE49-F238E27FC236}">
                <a16:creationId xmlns:a16="http://schemas.microsoft.com/office/drawing/2014/main" id="{63F16C79-0AE2-4230-01AE-E74FF15D53AA}"/>
              </a:ext>
            </a:extLst>
          </p:cNvPr>
          <p:cNvSpPr>
            <a:spLocks noGrp="1"/>
          </p:cNvSpPr>
          <p:nvPr>
            <p:ph type="body" idx="13" hasCustomPrompt="1"/>
          </p:nvPr>
        </p:nvSpPr>
        <p:spPr>
          <a:xfrm>
            <a:off x="6265754" y="1681163"/>
            <a:ext cx="5054655"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1" name="Content Placeholder 3">
            <a:extLst>
              <a:ext uri="{FF2B5EF4-FFF2-40B4-BE49-F238E27FC236}">
                <a16:creationId xmlns:a16="http://schemas.microsoft.com/office/drawing/2014/main" id="{1581CB99-D926-163D-3F3C-E8DED1D33CEC}"/>
              </a:ext>
            </a:extLst>
          </p:cNvPr>
          <p:cNvSpPr>
            <a:spLocks noGrp="1"/>
          </p:cNvSpPr>
          <p:nvPr>
            <p:ph sz="half" idx="14" hasCustomPrompt="1"/>
          </p:nvPr>
        </p:nvSpPr>
        <p:spPr>
          <a:xfrm>
            <a:off x="6265754" y="2505075"/>
            <a:ext cx="5054655" cy="3684588"/>
          </a:xfrm>
        </p:spPr>
        <p:txBody>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Date Placeholder 3">
            <a:extLst>
              <a:ext uri="{FF2B5EF4-FFF2-40B4-BE49-F238E27FC236}">
                <a16:creationId xmlns:a16="http://schemas.microsoft.com/office/drawing/2014/main" id="{DEF50783-E214-48F2-F11F-C614D5674047}"/>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195D38FD-60CE-46AC-91D5-BEBA950144BD}" type="datetime1">
              <a:rPr lang="en-AU" smtClean="0"/>
              <a:pPr/>
              <a:t>22/04/2026</a:t>
            </a:fld>
            <a:endParaRPr lang="en-AU" dirty="0"/>
          </a:p>
        </p:txBody>
      </p:sp>
      <p:sp>
        <p:nvSpPr>
          <p:cNvPr id="14" name="Footer Placeholder 4">
            <a:extLst>
              <a:ext uri="{FF2B5EF4-FFF2-40B4-BE49-F238E27FC236}">
                <a16:creationId xmlns:a16="http://schemas.microsoft.com/office/drawing/2014/main" id="{F9474EA5-C66E-A8D5-4129-031D452C91A9}"/>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3A77864A-1789-9284-4698-5C6C735F73E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32072245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 Column Dy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3" y="1695549"/>
            <a:ext cx="3329931"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7281" y="2505075"/>
            <a:ext cx="3329931" cy="3684588"/>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4" name="Date Placeholder 3">
            <a:extLst>
              <a:ext uri="{FF2B5EF4-FFF2-40B4-BE49-F238E27FC236}">
                <a16:creationId xmlns:a16="http://schemas.microsoft.com/office/drawing/2014/main" id="{3921B544-8BFC-3278-A71E-14945E232469}"/>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5B3E3E30-0578-4FEC-8A67-174BD61886F8}" type="datetime1">
              <a:rPr lang="en-AU" smtClean="0"/>
              <a:pPr/>
              <a:t>22/04/2026</a:t>
            </a:fld>
            <a:endParaRPr lang="en-AU" dirty="0"/>
          </a:p>
        </p:txBody>
      </p:sp>
      <p:sp>
        <p:nvSpPr>
          <p:cNvPr id="15" name="Footer Placeholder 4">
            <a:extLst>
              <a:ext uri="{FF2B5EF4-FFF2-40B4-BE49-F238E27FC236}">
                <a16:creationId xmlns:a16="http://schemas.microsoft.com/office/drawing/2014/main" id="{19FB0170-CF1F-AE1F-3CF5-A6FBD7B8DA60}"/>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D58D9B51-9C46-87F2-9C41-4BE6FFBD6141}"/>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4" name="Text Placeholder 2">
            <a:extLst>
              <a:ext uri="{FF2B5EF4-FFF2-40B4-BE49-F238E27FC236}">
                <a16:creationId xmlns:a16="http://schemas.microsoft.com/office/drawing/2014/main" id="{260DBD6E-942D-8DF2-6A0B-1003FEA1EE6E}"/>
              </a:ext>
            </a:extLst>
          </p:cNvPr>
          <p:cNvSpPr>
            <a:spLocks noGrp="1"/>
          </p:cNvSpPr>
          <p:nvPr>
            <p:ph type="body" idx="32" hasCustomPrompt="1"/>
          </p:nvPr>
        </p:nvSpPr>
        <p:spPr>
          <a:xfrm>
            <a:off x="4429445" y="1695549"/>
            <a:ext cx="3329931"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6" name="Content Placeholder 3">
            <a:extLst>
              <a:ext uri="{FF2B5EF4-FFF2-40B4-BE49-F238E27FC236}">
                <a16:creationId xmlns:a16="http://schemas.microsoft.com/office/drawing/2014/main" id="{04E829F9-92E9-EA2F-F89C-942000EF0752}"/>
              </a:ext>
            </a:extLst>
          </p:cNvPr>
          <p:cNvSpPr>
            <a:spLocks noGrp="1"/>
          </p:cNvSpPr>
          <p:nvPr>
            <p:ph sz="half" idx="33" hasCustomPrompt="1"/>
          </p:nvPr>
        </p:nvSpPr>
        <p:spPr>
          <a:xfrm>
            <a:off x="4431036" y="2514599"/>
            <a:ext cx="3329931" cy="3684588"/>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Text Placeholder 2">
            <a:extLst>
              <a:ext uri="{FF2B5EF4-FFF2-40B4-BE49-F238E27FC236}">
                <a16:creationId xmlns:a16="http://schemas.microsoft.com/office/drawing/2014/main" id="{EC28B759-139C-7779-B82D-741CF07DCA11}"/>
              </a:ext>
            </a:extLst>
          </p:cNvPr>
          <p:cNvSpPr>
            <a:spLocks noGrp="1"/>
          </p:cNvSpPr>
          <p:nvPr>
            <p:ph type="body" idx="34" hasCustomPrompt="1"/>
          </p:nvPr>
        </p:nvSpPr>
        <p:spPr>
          <a:xfrm>
            <a:off x="7950021" y="1695549"/>
            <a:ext cx="3329931"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8" name="Content Placeholder 3">
            <a:extLst>
              <a:ext uri="{FF2B5EF4-FFF2-40B4-BE49-F238E27FC236}">
                <a16:creationId xmlns:a16="http://schemas.microsoft.com/office/drawing/2014/main" id="{4C15E823-69F7-194C-6696-A683D3FADDD1}"/>
              </a:ext>
            </a:extLst>
          </p:cNvPr>
          <p:cNvSpPr>
            <a:spLocks noGrp="1"/>
          </p:cNvSpPr>
          <p:nvPr>
            <p:ph sz="half" idx="35" hasCustomPrompt="1"/>
          </p:nvPr>
        </p:nvSpPr>
        <p:spPr>
          <a:xfrm>
            <a:off x="7951609" y="2519461"/>
            <a:ext cx="3329931" cy="3684588"/>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0090566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unnel">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1F2EC0EE-F23E-41C4-9752-B33E5E773433}"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9" name="Text Placeholder 18">
            <a:extLst>
              <a:ext uri="{FF2B5EF4-FFF2-40B4-BE49-F238E27FC236}">
                <a16:creationId xmlns:a16="http://schemas.microsoft.com/office/drawing/2014/main" id="{4BF401EB-92CF-4C26-CA2B-231188C4B9F1}"/>
              </a:ext>
            </a:extLst>
          </p:cNvPr>
          <p:cNvSpPr>
            <a:spLocks noGrp="1"/>
          </p:cNvSpPr>
          <p:nvPr>
            <p:ph type="body" sz="quarter" idx="13"/>
          </p:nvPr>
        </p:nvSpPr>
        <p:spPr>
          <a:xfrm>
            <a:off x="9307543" y="1907880"/>
            <a:ext cx="2162175" cy="1010627"/>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20" name="Text Placeholder 18">
            <a:extLst>
              <a:ext uri="{FF2B5EF4-FFF2-40B4-BE49-F238E27FC236}">
                <a16:creationId xmlns:a16="http://schemas.microsoft.com/office/drawing/2014/main" id="{382B148E-5FE3-271B-43B9-9EE9859C776B}"/>
              </a:ext>
            </a:extLst>
          </p:cNvPr>
          <p:cNvSpPr>
            <a:spLocks noGrp="1"/>
          </p:cNvSpPr>
          <p:nvPr>
            <p:ph type="body" sz="quarter" idx="14"/>
          </p:nvPr>
        </p:nvSpPr>
        <p:spPr>
          <a:xfrm>
            <a:off x="9307543" y="4770857"/>
            <a:ext cx="2162175" cy="1062038"/>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21" name="Text Placeholder 18">
            <a:extLst>
              <a:ext uri="{FF2B5EF4-FFF2-40B4-BE49-F238E27FC236}">
                <a16:creationId xmlns:a16="http://schemas.microsoft.com/office/drawing/2014/main" id="{63FFA6E2-96D5-E3A4-3259-9549008F716C}"/>
              </a:ext>
            </a:extLst>
          </p:cNvPr>
          <p:cNvSpPr>
            <a:spLocks noGrp="1"/>
          </p:cNvSpPr>
          <p:nvPr>
            <p:ph type="body" sz="quarter" idx="15"/>
          </p:nvPr>
        </p:nvSpPr>
        <p:spPr>
          <a:xfrm>
            <a:off x="9307545" y="3314634"/>
            <a:ext cx="2162175" cy="1062037"/>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25" name="Text Placeholder 2">
            <a:extLst>
              <a:ext uri="{FF2B5EF4-FFF2-40B4-BE49-F238E27FC236}">
                <a16:creationId xmlns:a16="http://schemas.microsoft.com/office/drawing/2014/main" id="{BC5F4A37-35D2-4CAD-ADDE-6953E8A2DEBD}"/>
              </a:ext>
            </a:extLst>
          </p:cNvPr>
          <p:cNvSpPr>
            <a:spLocks noGrp="1"/>
          </p:cNvSpPr>
          <p:nvPr>
            <p:ph type="body" idx="1" hasCustomPrompt="1"/>
          </p:nvPr>
        </p:nvSpPr>
        <p:spPr>
          <a:xfrm>
            <a:off x="905693" y="1788836"/>
            <a:ext cx="3708351"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6" name="Content Placeholder 3">
            <a:extLst>
              <a:ext uri="{FF2B5EF4-FFF2-40B4-BE49-F238E27FC236}">
                <a16:creationId xmlns:a16="http://schemas.microsoft.com/office/drawing/2014/main" id="{934BD3DF-5EDB-18FF-BBDD-BFE91545F3D5}"/>
              </a:ext>
            </a:extLst>
          </p:cNvPr>
          <p:cNvSpPr>
            <a:spLocks noGrp="1"/>
          </p:cNvSpPr>
          <p:nvPr>
            <p:ph sz="half" idx="16"/>
          </p:nvPr>
        </p:nvSpPr>
        <p:spPr>
          <a:xfrm>
            <a:off x="905693" y="2671765"/>
            <a:ext cx="3708351"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1">
            <a:extLst>
              <a:ext uri="{FF2B5EF4-FFF2-40B4-BE49-F238E27FC236}">
                <a16:creationId xmlns:a16="http://schemas.microsoft.com/office/drawing/2014/main" id="{EDB01641-CB38-BB4A-9A3E-757E90EC9B0F}"/>
              </a:ext>
            </a:extLst>
          </p:cNvPr>
          <p:cNvSpPr>
            <a:spLocks noGrp="1"/>
          </p:cNvSpPr>
          <p:nvPr>
            <p:ph type="body" sz="quarter" idx="31" hasCustomPrompt="1"/>
          </p:nvPr>
        </p:nvSpPr>
        <p:spPr>
          <a:xfrm>
            <a:off x="905692" y="322267"/>
            <a:ext cx="10564024"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pic>
        <p:nvPicPr>
          <p:cNvPr id="10" name="Graphic 9">
            <a:extLst>
              <a:ext uri="{FF2B5EF4-FFF2-40B4-BE49-F238E27FC236}">
                <a16:creationId xmlns:a16="http://schemas.microsoft.com/office/drawing/2014/main" id="{AD2E89E5-0B45-3E18-4B1D-7E6B3F7F234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41817" y="1789796"/>
            <a:ext cx="3864059" cy="4086225"/>
          </a:xfrm>
          <a:prstGeom prst="rect">
            <a:avLst/>
          </a:prstGeom>
        </p:spPr>
      </p:pic>
      <p:sp>
        <p:nvSpPr>
          <p:cNvPr id="11" name="Text Placeholder 18">
            <a:extLst>
              <a:ext uri="{FF2B5EF4-FFF2-40B4-BE49-F238E27FC236}">
                <a16:creationId xmlns:a16="http://schemas.microsoft.com/office/drawing/2014/main" id="{3A306D07-C1DC-CD4E-359D-D666102AA8EE}"/>
              </a:ext>
            </a:extLst>
          </p:cNvPr>
          <p:cNvSpPr>
            <a:spLocks noGrp="1"/>
          </p:cNvSpPr>
          <p:nvPr>
            <p:ph type="body" sz="quarter" idx="32"/>
          </p:nvPr>
        </p:nvSpPr>
        <p:spPr>
          <a:xfrm>
            <a:off x="5898300" y="4754231"/>
            <a:ext cx="2162175" cy="1062038"/>
          </a:xfrm>
        </p:spPr>
        <p:txBody>
          <a:bodyPr anchor="ctr">
            <a:noAutofit/>
          </a:bodyPr>
          <a:lstStyle>
            <a:lvl1pPr marL="0" indent="0" algn="ctr">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12" name="Text Placeholder 18">
            <a:extLst>
              <a:ext uri="{FF2B5EF4-FFF2-40B4-BE49-F238E27FC236}">
                <a16:creationId xmlns:a16="http://schemas.microsoft.com/office/drawing/2014/main" id="{CAB40E41-B5BC-BAFD-555D-17375D74076F}"/>
              </a:ext>
            </a:extLst>
          </p:cNvPr>
          <p:cNvSpPr>
            <a:spLocks noGrp="1"/>
          </p:cNvSpPr>
          <p:nvPr>
            <p:ph type="body" sz="quarter" idx="33"/>
          </p:nvPr>
        </p:nvSpPr>
        <p:spPr>
          <a:xfrm>
            <a:off x="5691447" y="3301889"/>
            <a:ext cx="2554777" cy="1062038"/>
          </a:xfrm>
        </p:spPr>
        <p:txBody>
          <a:bodyPr anchor="ctr">
            <a:noAutofit/>
          </a:bodyPr>
          <a:lstStyle>
            <a:lvl1pPr marL="0" indent="0" algn="ctr">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13" name="Text Placeholder 18">
            <a:extLst>
              <a:ext uri="{FF2B5EF4-FFF2-40B4-BE49-F238E27FC236}">
                <a16:creationId xmlns:a16="http://schemas.microsoft.com/office/drawing/2014/main" id="{4EFCBA90-8EFB-3735-F1D0-23EC2CC20BD9}"/>
              </a:ext>
            </a:extLst>
          </p:cNvPr>
          <p:cNvSpPr>
            <a:spLocks noGrp="1"/>
          </p:cNvSpPr>
          <p:nvPr>
            <p:ph type="body" sz="quarter" idx="34"/>
          </p:nvPr>
        </p:nvSpPr>
        <p:spPr>
          <a:xfrm>
            <a:off x="5474351" y="1856469"/>
            <a:ext cx="2988005" cy="1062038"/>
          </a:xfrm>
        </p:spPr>
        <p:txBody>
          <a:bodyPr anchor="ctr">
            <a:noAutofit/>
          </a:bodyPr>
          <a:lstStyle>
            <a:lvl1pPr marL="0" indent="0" algn="ctr">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Tree>
    <p:extLst>
      <p:ext uri="{BB962C8B-B14F-4D97-AF65-F5344CB8AC3E}">
        <p14:creationId xmlns:p14="http://schemas.microsoft.com/office/powerpoint/2010/main" val="4218763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formation Pyrami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FB1602B-F804-E9EF-0A6E-C4DF9AD19A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55557" y="1815500"/>
            <a:ext cx="9067811" cy="4349872"/>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98AC5B19-5EBA-434E-8B01-1693A93C9149}"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Text Placeholder 9">
            <a:extLst>
              <a:ext uri="{FF2B5EF4-FFF2-40B4-BE49-F238E27FC236}">
                <a16:creationId xmlns:a16="http://schemas.microsoft.com/office/drawing/2014/main" id="{CDA782FF-414D-5394-3F5E-F6BB1BD87C69}"/>
              </a:ext>
            </a:extLst>
          </p:cNvPr>
          <p:cNvSpPr>
            <a:spLocks noGrp="1"/>
          </p:cNvSpPr>
          <p:nvPr>
            <p:ph type="body" sz="quarter" idx="32" hasCustomPrompt="1"/>
          </p:nvPr>
        </p:nvSpPr>
        <p:spPr>
          <a:xfrm>
            <a:off x="1401511" y="1863386"/>
            <a:ext cx="8742348" cy="857259"/>
          </a:xfrm>
        </p:spPr>
        <p:txBody>
          <a:bodyPr anchor="ctr">
            <a:normAutofit/>
          </a:bodyPr>
          <a:lstStyle>
            <a:lvl1pPr marL="0" indent="0" algn="ctr">
              <a:buNone/>
              <a:defRPr sz="1800"/>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1" name="Text Placeholder 9">
            <a:extLst>
              <a:ext uri="{FF2B5EF4-FFF2-40B4-BE49-F238E27FC236}">
                <a16:creationId xmlns:a16="http://schemas.microsoft.com/office/drawing/2014/main" id="{FB666382-BE3C-4BCB-F3F8-7F59D3A5DE64}"/>
              </a:ext>
            </a:extLst>
          </p:cNvPr>
          <p:cNvSpPr>
            <a:spLocks noGrp="1"/>
          </p:cNvSpPr>
          <p:nvPr>
            <p:ph type="body" sz="quarter" idx="33" hasCustomPrompt="1"/>
          </p:nvPr>
        </p:nvSpPr>
        <p:spPr>
          <a:xfrm>
            <a:off x="1948443" y="2994047"/>
            <a:ext cx="7597197" cy="861213"/>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4" name="Text Placeholder 9">
            <a:extLst>
              <a:ext uri="{FF2B5EF4-FFF2-40B4-BE49-F238E27FC236}">
                <a16:creationId xmlns:a16="http://schemas.microsoft.com/office/drawing/2014/main" id="{7098675F-2FBB-2958-1005-7836B708929E}"/>
              </a:ext>
            </a:extLst>
          </p:cNvPr>
          <p:cNvSpPr>
            <a:spLocks noGrp="1"/>
          </p:cNvSpPr>
          <p:nvPr>
            <p:ph type="body" sz="quarter" idx="34" hasCustomPrompt="1"/>
          </p:nvPr>
        </p:nvSpPr>
        <p:spPr>
          <a:xfrm>
            <a:off x="2640653" y="4128658"/>
            <a:ext cx="628115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5" name="Text Placeholder 9">
            <a:extLst>
              <a:ext uri="{FF2B5EF4-FFF2-40B4-BE49-F238E27FC236}">
                <a16:creationId xmlns:a16="http://schemas.microsoft.com/office/drawing/2014/main" id="{501EC52A-6785-D2B0-D8B3-150DFE6A60F9}"/>
              </a:ext>
            </a:extLst>
          </p:cNvPr>
          <p:cNvSpPr>
            <a:spLocks noGrp="1"/>
          </p:cNvSpPr>
          <p:nvPr>
            <p:ph type="body" sz="quarter" idx="35" hasCustomPrompt="1"/>
          </p:nvPr>
        </p:nvSpPr>
        <p:spPr>
          <a:xfrm>
            <a:off x="3266901" y="5255664"/>
            <a:ext cx="505413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Tree>
    <p:extLst>
      <p:ext uri="{BB962C8B-B14F-4D97-AF65-F5344CB8AC3E}">
        <p14:creationId xmlns:p14="http://schemas.microsoft.com/office/powerpoint/2010/main" val="40616919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formation Pyramid Reverse">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FB1602B-F804-E9EF-0A6E-C4DF9AD19A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255557" y="1815500"/>
            <a:ext cx="9067811" cy="4349872"/>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98AC5B19-5EBA-434E-8B01-1693A93C9149}"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Text Placeholder 9">
            <a:extLst>
              <a:ext uri="{FF2B5EF4-FFF2-40B4-BE49-F238E27FC236}">
                <a16:creationId xmlns:a16="http://schemas.microsoft.com/office/drawing/2014/main" id="{CDA782FF-414D-5394-3F5E-F6BB1BD87C69}"/>
              </a:ext>
            </a:extLst>
          </p:cNvPr>
          <p:cNvSpPr>
            <a:spLocks noGrp="1"/>
          </p:cNvSpPr>
          <p:nvPr>
            <p:ph type="body" sz="quarter" idx="32" hasCustomPrompt="1"/>
          </p:nvPr>
        </p:nvSpPr>
        <p:spPr>
          <a:xfrm>
            <a:off x="1401511" y="5255668"/>
            <a:ext cx="8742348" cy="857259"/>
          </a:xfrm>
        </p:spPr>
        <p:txBody>
          <a:bodyPr anchor="ctr">
            <a:normAutofit/>
          </a:bodyPr>
          <a:lstStyle>
            <a:lvl1pPr marL="0" indent="0" algn="ctr">
              <a:buNone/>
              <a:defRPr sz="1800"/>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1" name="Text Placeholder 9">
            <a:extLst>
              <a:ext uri="{FF2B5EF4-FFF2-40B4-BE49-F238E27FC236}">
                <a16:creationId xmlns:a16="http://schemas.microsoft.com/office/drawing/2014/main" id="{FB666382-BE3C-4BCB-F3F8-7F59D3A5DE64}"/>
              </a:ext>
            </a:extLst>
          </p:cNvPr>
          <p:cNvSpPr>
            <a:spLocks noGrp="1"/>
          </p:cNvSpPr>
          <p:nvPr>
            <p:ph type="body" sz="quarter" idx="33" hasCustomPrompt="1"/>
          </p:nvPr>
        </p:nvSpPr>
        <p:spPr>
          <a:xfrm>
            <a:off x="1948443" y="4117547"/>
            <a:ext cx="7597197" cy="861213"/>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4" name="Text Placeholder 9">
            <a:extLst>
              <a:ext uri="{FF2B5EF4-FFF2-40B4-BE49-F238E27FC236}">
                <a16:creationId xmlns:a16="http://schemas.microsoft.com/office/drawing/2014/main" id="{7098675F-2FBB-2958-1005-7836B708929E}"/>
              </a:ext>
            </a:extLst>
          </p:cNvPr>
          <p:cNvSpPr>
            <a:spLocks noGrp="1"/>
          </p:cNvSpPr>
          <p:nvPr>
            <p:ph type="body" sz="quarter" idx="34" hasCustomPrompt="1"/>
          </p:nvPr>
        </p:nvSpPr>
        <p:spPr>
          <a:xfrm>
            <a:off x="2640653" y="3002198"/>
            <a:ext cx="628115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5" name="Text Placeholder 9">
            <a:extLst>
              <a:ext uri="{FF2B5EF4-FFF2-40B4-BE49-F238E27FC236}">
                <a16:creationId xmlns:a16="http://schemas.microsoft.com/office/drawing/2014/main" id="{501EC52A-6785-D2B0-D8B3-150DFE6A60F9}"/>
              </a:ext>
            </a:extLst>
          </p:cNvPr>
          <p:cNvSpPr>
            <a:spLocks noGrp="1"/>
          </p:cNvSpPr>
          <p:nvPr>
            <p:ph type="body" sz="quarter" idx="35" hasCustomPrompt="1"/>
          </p:nvPr>
        </p:nvSpPr>
        <p:spPr>
          <a:xfrm>
            <a:off x="3266901" y="1867037"/>
            <a:ext cx="505413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Tree>
    <p:extLst>
      <p:ext uri="{BB962C8B-B14F-4D97-AF65-F5344CB8AC3E}">
        <p14:creationId xmlns:p14="http://schemas.microsoft.com/office/powerpoint/2010/main" val="28985464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B80A1841-77F0-4376-9902-3DCCB09D58C6}"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5392396" y="322267"/>
            <a:ext cx="5753029" cy="5867399"/>
          </a:xfrm>
        </p:spPr>
        <p:txBody>
          <a:bodyPr/>
          <a:lstStyle/>
          <a:p>
            <a:endParaRPr lang="en-AU" dirty="0"/>
          </a:p>
        </p:txBody>
      </p:sp>
      <p:sp>
        <p:nvSpPr>
          <p:cNvPr id="15" name="Text Placeholder 2">
            <a:extLst>
              <a:ext uri="{FF2B5EF4-FFF2-40B4-BE49-F238E27FC236}">
                <a16:creationId xmlns:a16="http://schemas.microsoft.com/office/drawing/2014/main" id="{1E2EE6F6-D41C-E77D-A516-1AD74C4DBAB7}"/>
              </a:ext>
            </a:extLst>
          </p:cNvPr>
          <p:cNvSpPr>
            <a:spLocks noGrp="1"/>
          </p:cNvSpPr>
          <p:nvPr>
            <p:ph type="body" idx="1" hasCustomPrompt="1"/>
          </p:nvPr>
        </p:nvSpPr>
        <p:spPr>
          <a:xfrm>
            <a:off x="890591" y="1788836"/>
            <a:ext cx="3774252"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16" name="Content Placeholder 3">
            <a:extLst>
              <a:ext uri="{FF2B5EF4-FFF2-40B4-BE49-F238E27FC236}">
                <a16:creationId xmlns:a16="http://schemas.microsoft.com/office/drawing/2014/main" id="{309670BD-9EDF-6681-84CA-67346192C7A7}"/>
              </a:ext>
            </a:extLst>
          </p:cNvPr>
          <p:cNvSpPr>
            <a:spLocks noGrp="1"/>
          </p:cNvSpPr>
          <p:nvPr>
            <p:ph sz="half" idx="16"/>
          </p:nvPr>
        </p:nvSpPr>
        <p:spPr>
          <a:xfrm>
            <a:off x="890591" y="2671765"/>
            <a:ext cx="3774252"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 name="Text Placeholder 31">
            <a:extLst>
              <a:ext uri="{FF2B5EF4-FFF2-40B4-BE49-F238E27FC236}">
                <a16:creationId xmlns:a16="http://schemas.microsoft.com/office/drawing/2014/main" id="{6B162C86-E849-B2F3-5FBE-6F174F48C6FE}"/>
              </a:ext>
            </a:extLst>
          </p:cNvPr>
          <p:cNvSpPr>
            <a:spLocks noGrp="1"/>
          </p:cNvSpPr>
          <p:nvPr>
            <p:ph type="body" sz="quarter" idx="31" hasCustomPrompt="1"/>
          </p:nvPr>
        </p:nvSpPr>
        <p:spPr>
          <a:xfrm>
            <a:off x="890591" y="322267"/>
            <a:ext cx="3708349"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37199731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able and Content 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4762BFC-FDCB-AF9A-3D07-1A313B1AE096}"/>
              </a:ext>
            </a:extLst>
          </p:cNvPr>
          <p:cNvSpPr/>
          <p:nvPr userDrawn="1"/>
        </p:nvSpPr>
        <p:spPr>
          <a:xfrm flipH="1">
            <a:off x="4979324" y="0"/>
            <a:ext cx="7212676"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B80A1841-77F0-4376-9902-3DCCB09D58C6}"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pic>
        <p:nvPicPr>
          <p:cNvPr id="4" name="Graphic 3">
            <a:extLst>
              <a:ext uri="{FF2B5EF4-FFF2-40B4-BE49-F238E27FC236}">
                <a16:creationId xmlns:a16="http://schemas.microsoft.com/office/drawing/2014/main" id="{A6421BDC-1896-362D-36E1-D7EC09AE681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5392396" y="322267"/>
            <a:ext cx="5753029" cy="5867399"/>
          </a:xfrm>
        </p:spPr>
        <p:txBody>
          <a:bodyPr/>
          <a:lstStyle/>
          <a:p>
            <a:endParaRPr lang="en-AU" dirty="0"/>
          </a:p>
        </p:txBody>
      </p:sp>
      <p:sp>
        <p:nvSpPr>
          <p:cNvPr id="15" name="Text Placeholder 2">
            <a:extLst>
              <a:ext uri="{FF2B5EF4-FFF2-40B4-BE49-F238E27FC236}">
                <a16:creationId xmlns:a16="http://schemas.microsoft.com/office/drawing/2014/main" id="{1E2EE6F6-D41C-E77D-A516-1AD74C4DBAB7}"/>
              </a:ext>
            </a:extLst>
          </p:cNvPr>
          <p:cNvSpPr>
            <a:spLocks noGrp="1"/>
          </p:cNvSpPr>
          <p:nvPr>
            <p:ph type="body" idx="1" hasCustomPrompt="1"/>
          </p:nvPr>
        </p:nvSpPr>
        <p:spPr>
          <a:xfrm>
            <a:off x="890591" y="1788836"/>
            <a:ext cx="3774252"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16" name="Content Placeholder 3">
            <a:extLst>
              <a:ext uri="{FF2B5EF4-FFF2-40B4-BE49-F238E27FC236}">
                <a16:creationId xmlns:a16="http://schemas.microsoft.com/office/drawing/2014/main" id="{309670BD-9EDF-6681-84CA-67346192C7A7}"/>
              </a:ext>
            </a:extLst>
          </p:cNvPr>
          <p:cNvSpPr>
            <a:spLocks noGrp="1"/>
          </p:cNvSpPr>
          <p:nvPr>
            <p:ph sz="half" idx="16"/>
          </p:nvPr>
        </p:nvSpPr>
        <p:spPr>
          <a:xfrm>
            <a:off x="890591" y="2671765"/>
            <a:ext cx="3774252"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 name="Text Placeholder 31">
            <a:extLst>
              <a:ext uri="{FF2B5EF4-FFF2-40B4-BE49-F238E27FC236}">
                <a16:creationId xmlns:a16="http://schemas.microsoft.com/office/drawing/2014/main" id="{6B162C86-E849-B2F3-5FBE-6F174F48C6FE}"/>
              </a:ext>
            </a:extLst>
          </p:cNvPr>
          <p:cNvSpPr>
            <a:spLocks noGrp="1"/>
          </p:cNvSpPr>
          <p:nvPr>
            <p:ph type="body" sz="quarter" idx="31" hasCustomPrompt="1"/>
          </p:nvPr>
        </p:nvSpPr>
        <p:spPr>
          <a:xfrm>
            <a:off x="890591" y="322267"/>
            <a:ext cx="3708349"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355291510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martArt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1F2EC0EE-F23E-41C4-9752-B33E5E773433}"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6" name="Content Placeholder 3">
            <a:extLst>
              <a:ext uri="{FF2B5EF4-FFF2-40B4-BE49-F238E27FC236}">
                <a16:creationId xmlns:a16="http://schemas.microsoft.com/office/drawing/2014/main" id="{934BD3DF-5EDB-18FF-BBDD-BFE91545F3D5}"/>
              </a:ext>
            </a:extLst>
          </p:cNvPr>
          <p:cNvSpPr>
            <a:spLocks noGrp="1"/>
          </p:cNvSpPr>
          <p:nvPr>
            <p:ph sz="half" idx="16"/>
          </p:nvPr>
        </p:nvSpPr>
        <p:spPr>
          <a:xfrm>
            <a:off x="905693" y="1767155"/>
            <a:ext cx="3708351" cy="442251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1">
            <a:extLst>
              <a:ext uri="{FF2B5EF4-FFF2-40B4-BE49-F238E27FC236}">
                <a16:creationId xmlns:a16="http://schemas.microsoft.com/office/drawing/2014/main" id="{EDB01641-CB38-BB4A-9A3E-757E90EC9B0F}"/>
              </a:ext>
            </a:extLst>
          </p:cNvPr>
          <p:cNvSpPr>
            <a:spLocks noGrp="1"/>
          </p:cNvSpPr>
          <p:nvPr>
            <p:ph type="body" sz="quarter" idx="31" hasCustomPrompt="1"/>
          </p:nvPr>
        </p:nvSpPr>
        <p:spPr>
          <a:xfrm>
            <a:off x="905692" y="322267"/>
            <a:ext cx="10564024"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SmartArt Placeholder 2">
            <a:extLst>
              <a:ext uri="{FF2B5EF4-FFF2-40B4-BE49-F238E27FC236}">
                <a16:creationId xmlns:a16="http://schemas.microsoft.com/office/drawing/2014/main" id="{E6DF560D-9FAB-FB38-BBDA-DAE817685715}"/>
              </a:ext>
            </a:extLst>
          </p:cNvPr>
          <p:cNvSpPr>
            <a:spLocks noGrp="1"/>
          </p:cNvSpPr>
          <p:nvPr>
            <p:ph type="dgm" sz="quarter" idx="32"/>
          </p:nvPr>
        </p:nvSpPr>
        <p:spPr>
          <a:xfrm>
            <a:off x="4859338" y="1384304"/>
            <a:ext cx="6610350" cy="4805359"/>
          </a:xfrm>
        </p:spPr>
        <p:txBody>
          <a:bodyPr/>
          <a:lstStyle/>
          <a:p>
            <a:endParaRPr lang="en-AU"/>
          </a:p>
        </p:txBody>
      </p:sp>
    </p:spTree>
    <p:extLst>
      <p:ext uri="{BB962C8B-B14F-4D97-AF65-F5344CB8AC3E}">
        <p14:creationId xmlns:p14="http://schemas.microsoft.com/office/powerpoint/2010/main" val="23816695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5BE36743-F8FA-F995-A241-060C1F75ABA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585819" y="0"/>
            <a:ext cx="3606182" cy="6858000"/>
          </a:xfrm>
          <a:prstGeom prst="rect">
            <a:avLst/>
          </a:prstGeom>
        </p:spPr>
      </p:pic>
      <p:pic>
        <p:nvPicPr>
          <p:cNvPr id="3" name="Graphic 2">
            <a:extLst>
              <a:ext uri="{FF2B5EF4-FFF2-40B4-BE49-F238E27FC236}">
                <a16:creationId xmlns:a16="http://schemas.microsoft.com/office/drawing/2014/main" id="{08773CD1-91B8-2891-9C94-8FDFA7639501}"/>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669886" y="6176967"/>
            <a:ext cx="369716" cy="579221"/>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4" y="1824994"/>
            <a:ext cx="10350887" cy="4043995"/>
          </a:xfrm>
        </p:spPr>
        <p:txBody>
          <a:bodyPr/>
          <a:lstStyle>
            <a:lvl1pPr>
              <a:defRPr>
                <a:solidFill>
                  <a:srgbClr val="084975"/>
                </a:solidFill>
              </a:defRPr>
            </a:lvl1pPr>
          </a:lstStyle>
          <a:p>
            <a:endParaRPr lang="en-AU"/>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36560043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martArt">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F62C6577-A0FF-516F-5FC0-896CFDB403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585819" y="0"/>
            <a:ext cx="3606182" cy="6858000"/>
          </a:xfrm>
          <a:prstGeom prst="rect">
            <a:avLst/>
          </a:prstGeom>
        </p:spPr>
      </p:pic>
      <p:pic>
        <p:nvPicPr>
          <p:cNvPr id="4" name="Graphic 3">
            <a:extLst>
              <a:ext uri="{FF2B5EF4-FFF2-40B4-BE49-F238E27FC236}">
                <a16:creationId xmlns:a16="http://schemas.microsoft.com/office/drawing/2014/main" id="{B5BF7DE3-2CEB-9DA6-310D-C8D8F948662B}"/>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669886" y="6176967"/>
            <a:ext cx="369716" cy="579221"/>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SmartArt Placeholder 2">
            <a:extLst>
              <a:ext uri="{FF2B5EF4-FFF2-40B4-BE49-F238E27FC236}">
                <a16:creationId xmlns:a16="http://schemas.microsoft.com/office/drawing/2014/main" id="{D4E96397-7F4E-397D-6DC5-0EEFA61A6493}"/>
              </a:ext>
            </a:extLst>
          </p:cNvPr>
          <p:cNvSpPr>
            <a:spLocks noGrp="1"/>
          </p:cNvSpPr>
          <p:nvPr>
            <p:ph type="dgm" sz="quarter" idx="32"/>
          </p:nvPr>
        </p:nvSpPr>
        <p:spPr>
          <a:xfrm>
            <a:off x="906463" y="1824994"/>
            <a:ext cx="10350500" cy="4043363"/>
          </a:xfrm>
        </p:spPr>
        <p:txBody>
          <a:bodyPr/>
          <a:lstStyle/>
          <a:p>
            <a:endParaRPr lang="en-AU"/>
          </a:p>
        </p:txBody>
      </p:sp>
    </p:spTree>
    <p:extLst>
      <p:ext uri="{BB962C8B-B14F-4D97-AF65-F5344CB8AC3E}">
        <p14:creationId xmlns:p14="http://schemas.microsoft.com/office/powerpoint/2010/main" val="13050313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able with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A7112F43-5D9B-49F5-BC03-50D202B8012D}" type="datetime1">
              <a:rPr lang="en-AU" smtClean="0"/>
              <a:t>22/04/2026</a:t>
            </a:fld>
            <a:endParaRPr lang="en-AU"/>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4" y="1824993"/>
            <a:ext cx="10350887" cy="3324524"/>
          </a:xfrm>
        </p:spPr>
        <p:txBody>
          <a:bodyPr/>
          <a:lstStyle>
            <a:lvl1pPr>
              <a:defRPr>
                <a:solidFill>
                  <a:srgbClr val="084975"/>
                </a:solidFill>
              </a:defRPr>
            </a:lvl1pPr>
          </a:lstStyle>
          <a:p>
            <a:endParaRPr lang="en-AU"/>
          </a:p>
        </p:txBody>
      </p:sp>
      <p:sp>
        <p:nvSpPr>
          <p:cNvPr id="4" name="Text Placeholder 3">
            <a:extLst>
              <a:ext uri="{FF2B5EF4-FFF2-40B4-BE49-F238E27FC236}">
                <a16:creationId xmlns:a16="http://schemas.microsoft.com/office/drawing/2014/main" id="{65A26B7A-104F-4B19-ADD4-8DB2E7DE36A7}"/>
              </a:ext>
            </a:extLst>
          </p:cNvPr>
          <p:cNvSpPr>
            <a:spLocks noGrp="1"/>
          </p:cNvSpPr>
          <p:nvPr>
            <p:ph type="body" sz="quarter" idx="14"/>
          </p:nvPr>
        </p:nvSpPr>
        <p:spPr>
          <a:xfrm>
            <a:off x="887667" y="5292729"/>
            <a:ext cx="7586408" cy="955675"/>
          </a:xfrm>
        </p:spPr>
        <p:txBody>
          <a:bodyPr>
            <a:normAutofit/>
          </a:bodyPr>
          <a:lstStyle>
            <a:lvl1pPr marL="0" indent="0">
              <a:buNone/>
              <a:defRPr sz="1800">
                <a:solidFill>
                  <a:srgbClr val="084975"/>
                </a:solidFill>
              </a:defRPr>
            </a:lvl1pPr>
            <a:lvl2pPr marL="457189" indent="0">
              <a:buNone/>
              <a:defRPr/>
            </a:lvl2pPr>
          </a:lstStyle>
          <a:p>
            <a:pPr lvl="0"/>
            <a:r>
              <a:rPr lang="en-US" dirty="0"/>
              <a:t>Click to edit Master text styles</a:t>
            </a:r>
          </a:p>
        </p:txBody>
      </p:sp>
      <p:sp>
        <p:nvSpPr>
          <p:cNvPr id="10" name="Text Placeholder 31">
            <a:extLst>
              <a:ext uri="{FF2B5EF4-FFF2-40B4-BE49-F238E27FC236}">
                <a16:creationId xmlns:a16="http://schemas.microsoft.com/office/drawing/2014/main" id="{BF918D91-0334-4B7E-CC13-C72D788B834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22572868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 Table">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B2E3C9F4-AED7-4D31-A85B-0C6D5B866412}"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0" name="Text Placeholder 31">
            <a:extLst>
              <a:ext uri="{FF2B5EF4-FFF2-40B4-BE49-F238E27FC236}">
                <a16:creationId xmlns:a16="http://schemas.microsoft.com/office/drawing/2014/main" id="{3668AE1D-1F4E-FFA6-61E1-8CBC30F838C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8" name="Straight Connector 7">
            <a:extLst>
              <a:ext uri="{FF2B5EF4-FFF2-40B4-BE49-F238E27FC236}">
                <a16:creationId xmlns:a16="http://schemas.microsoft.com/office/drawing/2014/main" id="{1722F9DB-CEFF-E38F-01CE-B698B5CD2E32}"/>
              </a:ext>
            </a:extLst>
          </p:cNvPr>
          <p:cNvCxnSpPr>
            <a:cxnSpLocks/>
          </p:cNvCxnSpPr>
          <p:nvPr userDrawn="1"/>
        </p:nvCxnSpPr>
        <p:spPr>
          <a:xfrm>
            <a:off x="6096000" y="1824993"/>
            <a:ext cx="0" cy="4424036"/>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Table Placeholder 13">
            <a:extLst>
              <a:ext uri="{FF2B5EF4-FFF2-40B4-BE49-F238E27FC236}">
                <a16:creationId xmlns:a16="http://schemas.microsoft.com/office/drawing/2014/main" id="{3D8DCE42-66D0-BEEB-99DB-222AC7568323}"/>
              </a:ext>
            </a:extLst>
          </p:cNvPr>
          <p:cNvSpPr>
            <a:spLocks noGrp="1"/>
          </p:cNvSpPr>
          <p:nvPr>
            <p:ph type="tbl" sz="quarter" idx="33"/>
          </p:nvPr>
        </p:nvSpPr>
        <p:spPr>
          <a:xfrm>
            <a:off x="905691" y="1824993"/>
            <a:ext cx="5037496" cy="4351970"/>
          </a:xfrm>
        </p:spPr>
        <p:txBody>
          <a:bodyPr/>
          <a:lstStyle/>
          <a:p>
            <a:endParaRPr lang="en-AU" dirty="0"/>
          </a:p>
        </p:txBody>
      </p:sp>
      <p:sp>
        <p:nvSpPr>
          <p:cNvPr id="15" name="Table Placeholder 13">
            <a:extLst>
              <a:ext uri="{FF2B5EF4-FFF2-40B4-BE49-F238E27FC236}">
                <a16:creationId xmlns:a16="http://schemas.microsoft.com/office/drawing/2014/main" id="{45FAF450-ACE8-0CA8-A2EF-B76CFFF1F644}"/>
              </a:ext>
            </a:extLst>
          </p:cNvPr>
          <p:cNvSpPr>
            <a:spLocks noGrp="1"/>
          </p:cNvSpPr>
          <p:nvPr>
            <p:ph type="tbl" sz="quarter" idx="34"/>
          </p:nvPr>
        </p:nvSpPr>
        <p:spPr>
          <a:xfrm>
            <a:off x="6248815" y="1850393"/>
            <a:ext cx="5037496" cy="4351970"/>
          </a:xfrm>
        </p:spPr>
        <p:txBody>
          <a:bodyPr/>
          <a:lstStyle/>
          <a:p>
            <a:endParaRPr lang="en-AU" dirty="0"/>
          </a:p>
        </p:txBody>
      </p:sp>
    </p:spTree>
    <p:extLst>
      <p:ext uri="{BB962C8B-B14F-4D97-AF65-F5344CB8AC3E}">
        <p14:creationId xmlns:p14="http://schemas.microsoft.com/office/powerpoint/2010/main" val="8887627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 Table with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5A4DADBF-C4CC-4F8F-98B9-105087502673}"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2" y="1824997"/>
            <a:ext cx="4965264" cy="3342319"/>
          </a:xfrm>
        </p:spPr>
        <p:txBody>
          <a:bodyPr/>
          <a:lstStyle>
            <a:lvl1pPr>
              <a:defRPr>
                <a:solidFill>
                  <a:srgbClr val="084975"/>
                </a:solidFill>
              </a:defRPr>
            </a:lvl1pPr>
          </a:lstStyle>
          <a:p>
            <a:endParaRPr lang="en-AU" dirty="0"/>
          </a:p>
        </p:txBody>
      </p:sp>
      <p:sp>
        <p:nvSpPr>
          <p:cNvPr id="4" name="Text Placeholder 3">
            <a:extLst>
              <a:ext uri="{FF2B5EF4-FFF2-40B4-BE49-F238E27FC236}">
                <a16:creationId xmlns:a16="http://schemas.microsoft.com/office/drawing/2014/main" id="{65A26B7A-104F-4B19-ADD4-8DB2E7DE36A7}"/>
              </a:ext>
            </a:extLst>
          </p:cNvPr>
          <p:cNvSpPr>
            <a:spLocks noGrp="1"/>
          </p:cNvSpPr>
          <p:nvPr>
            <p:ph type="body" sz="quarter" idx="14"/>
          </p:nvPr>
        </p:nvSpPr>
        <p:spPr>
          <a:xfrm>
            <a:off x="905693" y="5292730"/>
            <a:ext cx="4965264" cy="884073"/>
          </a:xfrm>
        </p:spPr>
        <p:txBody>
          <a:bodyPr>
            <a:normAutofit/>
          </a:bodyPr>
          <a:lstStyle>
            <a:lvl1pPr marL="0" indent="0">
              <a:buNone/>
              <a:defRPr lang="en-US" sz="1800" dirty="0">
                <a:solidFill>
                  <a:srgbClr val="084975"/>
                </a:solidFill>
              </a:defRPr>
            </a:lvl1pPr>
            <a:lvl2pPr marL="457189" indent="0">
              <a:buNone/>
              <a:defRPr/>
            </a:lvl2pPr>
          </a:lstStyle>
          <a:p>
            <a:pPr lvl="0"/>
            <a:r>
              <a:rPr lang="en-US" dirty="0"/>
              <a:t>Click to edit Master text styles</a:t>
            </a:r>
          </a:p>
        </p:txBody>
      </p:sp>
      <p:cxnSp>
        <p:nvCxnSpPr>
          <p:cNvPr id="10" name="Straight Connector 9">
            <a:extLst>
              <a:ext uri="{FF2B5EF4-FFF2-40B4-BE49-F238E27FC236}">
                <a16:creationId xmlns:a16="http://schemas.microsoft.com/office/drawing/2014/main" id="{BC9BA323-A999-D756-FA7E-12C732CC7750}"/>
              </a:ext>
            </a:extLst>
          </p:cNvPr>
          <p:cNvCxnSpPr>
            <a:cxnSpLocks/>
          </p:cNvCxnSpPr>
          <p:nvPr userDrawn="1"/>
        </p:nvCxnSpPr>
        <p:spPr>
          <a:xfrm>
            <a:off x="609600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Text Placeholder 31">
            <a:extLst>
              <a:ext uri="{FF2B5EF4-FFF2-40B4-BE49-F238E27FC236}">
                <a16:creationId xmlns:a16="http://schemas.microsoft.com/office/drawing/2014/main" id="{3668AE1D-1F4E-FFA6-61E1-8CBC30F838C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Table Placeholder 8">
            <a:extLst>
              <a:ext uri="{FF2B5EF4-FFF2-40B4-BE49-F238E27FC236}">
                <a16:creationId xmlns:a16="http://schemas.microsoft.com/office/drawing/2014/main" id="{6FDFDC05-7BA4-AC97-99D2-608CB44085A8}"/>
              </a:ext>
            </a:extLst>
          </p:cNvPr>
          <p:cNvSpPr>
            <a:spLocks noGrp="1"/>
          </p:cNvSpPr>
          <p:nvPr>
            <p:ph type="tbl" sz="quarter" idx="32"/>
          </p:nvPr>
        </p:nvSpPr>
        <p:spPr>
          <a:xfrm>
            <a:off x="6316479" y="1824997"/>
            <a:ext cx="4965264" cy="3342319"/>
          </a:xfrm>
        </p:spPr>
        <p:txBody>
          <a:bodyPr/>
          <a:lstStyle>
            <a:lvl1pPr>
              <a:defRPr>
                <a:solidFill>
                  <a:srgbClr val="084975"/>
                </a:solidFill>
              </a:defRPr>
            </a:lvl1pPr>
          </a:lstStyle>
          <a:p>
            <a:endParaRPr lang="en-AU" dirty="0"/>
          </a:p>
        </p:txBody>
      </p:sp>
      <p:sp>
        <p:nvSpPr>
          <p:cNvPr id="8" name="Text Placeholder 3">
            <a:extLst>
              <a:ext uri="{FF2B5EF4-FFF2-40B4-BE49-F238E27FC236}">
                <a16:creationId xmlns:a16="http://schemas.microsoft.com/office/drawing/2014/main" id="{82E9C58D-EE21-02ED-0171-F0CA28B8E127}"/>
              </a:ext>
            </a:extLst>
          </p:cNvPr>
          <p:cNvSpPr>
            <a:spLocks noGrp="1"/>
          </p:cNvSpPr>
          <p:nvPr>
            <p:ph type="body" sz="quarter" idx="33"/>
          </p:nvPr>
        </p:nvSpPr>
        <p:spPr>
          <a:xfrm>
            <a:off x="6316482" y="5292730"/>
            <a:ext cx="4965265" cy="884073"/>
          </a:xfrm>
        </p:spPr>
        <p:txBody>
          <a:bodyPr>
            <a:normAutofit/>
          </a:bodyPr>
          <a:lstStyle>
            <a:lvl1pPr marL="0" indent="0">
              <a:buNone/>
              <a:defRPr lang="en-US" sz="1800" dirty="0">
                <a:solidFill>
                  <a:srgbClr val="084975"/>
                </a:solidFill>
              </a:defRPr>
            </a:lvl1pPr>
            <a:lvl2pPr marL="457189" indent="0">
              <a:buNone/>
              <a:defRPr/>
            </a:lvl2pPr>
          </a:lstStyle>
          <a:p>
            <a:pPr lvl="0"/>
            <a:r>
              <a:rPr lang="en-US" dirty="0"/>
              <a:t>Click to edit Master text styles</a:t>
            </a:r>
          </a:p>
        </p:txBody>
      </p:sp>
    </p:spTree>
    <p:extLst>
      <p:ext uri="{BB962C8B-B14F-4D97-AF65-F5344CB8AC3E}">
        <p14:creationId xmlns:p14="http://schemas.microsoft.com/office/powerpoint/2010/main" val="32117784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Charts and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C14ED562-E29A-47D1-B5E8-DD2937577409}"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1" name="Chart Placeholder 10">
            <a:extLst>
              <a:ext uri="{FF2B5EF4-FFF2-40B4-BE49-F238E27FC236}">
                <a16:creationId xmlns:a16="http://schemas.microsoft.com/office/drawing/2014/main" id="{809F3DB1-8D6B-6336-4441-D5AC431B559B}"/>
              </a:ext>
            </a:extLst>
          </p:cNvPr>
          <p:cNvSpPr>
            <a:spLocks noGrp="1"/>
          </p:cNvSpPr>
          <p:nvPr>
            <p:ph type="chart" sz="quarter" idx="17"/>
          </p:nvPr>
        </p:nvSpPr>
        <p:spPr>
          <a:xfrm>
            <a:off x="905693" y="1830942"/>
            <a:ext cx="4998147" cy="3336373"/>
          </a:xfrm>
        </p:spPr>
        <p:txBody>
          <a:bodyPr/>
          <a:lstStyle>
            <a:lvl1pPr>
              <a:defRPr>
                <a:solidFill>
                  <a:srgbClr val="084975"/>
                </a:solidFill>
              </a:defRPr>
            </a:lvl1pPr>
          </a:lstStyle>
          <a:p>
            <a:endParaRPr lang="en-AU" dirty="0"/>
          </a:p>
        </p:txBody>
      </p:sp>
      <p:sp>
        <p:nvSpPr>
          <p:cNvPr id="18" name="Chart Placeholder 17">
            <a:extLst>
              <a:ext uri="{FF2B5EF4-FFF2-40B4-BE49-F238E27FC236}">
                <a16:creationId xmlns:a16="http://schemas.microsoft.com/office/drawing/2014/main" id="{26E9F121-E7F8-BD39-FEE2-26EC25E29897}"/>
              </a:ext>
            </a:extLst>
          </p:cNvPr>
          <p:cNvSpPr>
            <a:spLocks noGrp="1"/>
          </p:cNvSpPr>
          <p:nvPr>
            <p:ph type="chart" sz="quarter" idx="18"/>
          </p:nvPr>
        </p:nvSpPr>
        <p:spPr>
          <a:xfrm>
            <a:off x="6288037" y="1830667"/>
            <a:ext cx="5009139" cy="3336644"/>
          </a:xfrm>
        </p:spPr>
        <p:txBody>
          <a:bodyPr/>
          <a:lstStyle>
            <a:lvl1pPr>
              <a:defRPr>
                <a:solidFill>
                  <a:srgbClr val="084975"/>
                </a:solidFill>
              </a:defRPr>
            </a:lvl1pPr>
          </a:lstStyle>
          <a:p>
            <a:endParaRPr lang="en-AU" dirty="0"/>
          </a:p>
        </p:txBody>
      </p:sp>
      <p:sp>
        <p:nvSpPr>
          <p:cNvPr id="19" name="Text Placeholder 31">
            <a:extLst>
              <a:ext uri="{FF2B5EF4-FFF2-40B4-BE49-F238E27FC236}">
                <a16:creationId xmlns:a16="http://schemas.microsoft.com/office/drawing/2014/main" id="{CE6B76A1-7EF8-253F-2348-D6B0437F1FD7}"/>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3">
            <a:extLst>
              <a:ext uri="{FF2B5EF4-FFF2-40B4-BE49-F238E27FC236}">
                <a16:creationId xmlns:a16="http://schemas.microsoft.com/office/drawing/2014/main" id="{878CA154-65BB-EDBC-BB9F-4A0C2EAD7261}"/>
              </a:ext>
            </a:extLst>
          </p:cNvPr>
          <p:cNvSpPr>
            <a:spLocks noGrp="1"/>
          </p:cNvSpPr>
          <p:nvPr>
            <p:ph type="body" sz="quarter" idx="14"/>
          </p:nvPr>
        </p:nvSpPr>
        <p:spPr>
          <a:xfrm>
            <a:off x="905820" y="5292729"/>
            <a:ext cx="4998147" cy="884073"/>
          </a:xfrm>
        </p:spPr>
        <p:txBody>
          <a:bodyPr>
            <a:normAutofit/>
          </a:bodyPr>
          <a:lstStyle>
            <a:lvl1pPr marL="0" indent="0">
              <a:buNone/>
              <a:defRPr lang="en-US" sz="1800" dirty="0">
                <a:solidFill>
                  <a:srgbClr val="084975"/>
                </a:solidFill>
              </a:defRPr>
            </a:lvl1pPr>
            <a:lvl2pPr marL="457189" indent="0">
              <a:buNone/>
              <a:defRPr/>
            </a:lvl2pPr>
          </a:lstStyle>
          <a:p>
            <a:pPr lvl="0"/>
            <a:r>
              <a:rPr lang="en-US" dirty="0"/>
              <a:t>Click to edit Master text styles</a:t>
            </a:r>
          </a:p>
        </p:txBody>
      </p:sp>
      <p:sp>
        <p:nvSpPr>
          <p:cNvPr id="14" name="Text Placeholder 3">
            <a:extLst>
              <a:ext uri="{FF2B5EF4-FFF2-40B4-BE49-F238E27FC236}">
                <a16:creationId xmlns:a16="http://schemas.microsoft.com/office/drawing/2014/main" id="{70C4FBAF-C2F5-9FF5-FCE0-9022398D1D87}"/>
              </a:ext>
            </a:extLst>
          </p:cNvPr>
          <p:cNvSpPr>
            <a:spLocks noGrp="1"/>
          </p:cNvSpPr>
          <p:nvPr>
            <p:ph type="body" sz="quarter" idx="16"/>
          </p:nvPr>
        </p:nvSpPr>
        <p:spPr>
          <a:xfrm>
            <a:off x="6288035" y="5292729"/>
            <a:ext cx="5009136" cy="884073"/>
          </a:xfrm>
        </p:spPr>
        <p:txBody>
          <a:bodyPr>
            <a:normAutofit/>
          </a:bodyPr>
          <a:lstStyle>
            <a:lvl1pPr marL="0" indent="0">
              <a:buNone/>
              <a:defRPr lang="en-US" sz="1800" dirty="0">
                <a:solidFill>
                  <a:srgbClr val="084975"/>
                </a:solidFill>
              </a:defRPr>
            </a:lvl1pPr>
            <a:lvl2pPr marL="457189" indent="0">
              <a:buNone/>
              <a:defRPr/>
            </a:lvl2pPr>
          </a:lstStyle>
          <a:p>
            <a:pPr lvl="0"/>
            <a:r>
              <a:rPr lang="en-US" dirty="0"/>
              <a:t>Click to edit Master text styles</a:t>
            </a:r>
          </a:p>
        </p:txBody>
      </p:sp>
      <p:cxnSp>
        <p:nvCxnSpPr>
          <p:cNvPr id="2" name="Straight Connector 1">
            <a:extLst>
              <a:ext uri="{FF2B5EF4-FFF2-40B4-BE49-F238E27FC236}">
                <a16:creationId xmlns:a16="http://schemas.microsoft.com/office/drawing/2014/main" id="{666677F2-004C-5BE9-3C05-3D2FAC5D78BC}"/>
              </a:ext>
            </a:extLst>
          </p:cNvPr>
          <p:cNvCxnSpPr>
            <a:cxnSpLocks/>
          </p:cNvCxnSpPr>
          <p:nvPr userDrawn="1"/>
        </p:nvCxnSpPr>
        <p:spPr>
          <a:xfrm>
            <a:off x="609600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4326744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hart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D7581745-9D99-4F86-9382-837C7C451F27}"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1" name="Chart Placeholder 10">
            <a:extLst>
              <a:ext uri="{FF2B5EF4-FFF2-40B4-BE49-F238E27FC236}">
                <a16:creationId xmlns:a16="http://schemas.microsoft.com/office/drawing/2014/main" id="{809F3DB1-8D6B-6336-4441-D5AC431B559B}"/>
              </a:ext>
            </a:extLst>
          </p:cNvPr>
          <p:cNvSpPr>
            <a:spLocks noGrp="1"/>
          </p:cNvSpPr>
          <p:nvPr>
            <p:ph type="chart" sz="quarter" idx="17"/>
          </p:nvPr>
        </p:nvSpPr>
        <p:spPr>
          <a:xfrm>
            <a:off x="905692" y="1830942"/>
            <a:ext cx="5336165" cy="3336373"/>
          </a:xfrm>
        </p:spPr>
        <p:txBody>
          <a:bodyPr/>
          <a:lstStyle/>
          <a:p>
            <a:endParaRPr lang="en-AU" dirty="0"/>
          </a:p>
        </p:txBody>
      </p:sp>
      <p:sp>
        <p:nvSpPr>
          <p:cNvPr id="19" name="Text Placeholder 31">
            <a:extLst>
              <a:ext uri="{FF2B5EF4-FFF2-40B4-BE49-F238E27FC236}">
                <a16:creationId xmlns:a16="http://schemas.microsoft.com/office/drawing/2014/main" id="{CE6B76A1-7EF8-253F-2348-D6B0437F1FD7}"/>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3">
            <a:extLst>
              <a:ext uri="{FF2B5EF4-FFF2-40B4-BE49-F238E27FC236}">
                <a16:creationId xmlns:a16="http://schemas.microsoft.com/office/drawing/2014/main" id="{878CA154-65BB-EDBC-BB9F-4A0C2EAD7261}"/>
              </a:ext>
            </a:extLst>
          </p:cNvPr>
          <p:cNvSpPr>
            <a:spLocks noGrp="1"/>
          </p:cNvSpPr>
          <p:nvPr>
            <p:ph type="body" sz="quarter" idx="14"/>
          </p:nvPr>
        </p:nvSpPr>
        <p:spPr>
          <a:xfrm>
            <a:off x="905693" y="5292730"/>
            <a:ext cx="5338680" cy="884073"/>
          </a:xfrm>
        </p:spPr>
        <p:txBody>
          <a:bodyPr>
            <a:normAutofit/>
          </a:bodyPr>
          <a:lstStyle>
            <a:lvl1pPr marL="0" indent="0">
              <a:buNone/>
              <a:defRPr lang="en-US" sz="1800" dirty="0"/>
            </a:lvl1pPr>
            <a:lvl2pPr marL="457189" indent="0">
              <a:buNone/>
              <a:defRPr/>
            </a:lvl2pPr>
          </a:lstStyle>
          <a:p>
            <a:pPr lvl="0"/>
            <a:r>
              <a:rPr lang="en-US" dirty="0"/>
              <a:t>Click to edit Master text styles</a:t>
            </a:r>
          </a:p>
        </p:txBody>
      </p:sp>
      <p:sp>
        <p:nvSpPr>
          <p:cNvPr id="2" name="Text Placeholder 2">
            <a:extLst>
              <a:ext uri="{FF2B5EF4-FFF2-40B4-BE49-F238E27FC236}">
                <a16:creationId xmlns:a16="http://schemas.microsoft.com/office/drawing/2014/main" id="{6494E784-AF77-D5C3-2757-08F864A0AA02}"/>
              </a:ext>
            </a:extLst>
          </p:cNvPr>
          <p:cNvSpPr>
            <a:spLocks noGrp="1"/>
          </p:cNvSpPr>
          <p:nvPr>
            <p:ph type="body" idx="13" hasCustomPrompt="1"/>
          </p:nvPr>
        </p:nvSpPr>
        <p:spPr>
          <a:xfrm>
            <a:off x="6626885" y="1830941"/>
            <a:ext cx="4693523" cy="760197"/>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4" name="Content Placeholder 3">
            <a:extLst>
              <a:ext uri="{FF2B5EF4-FFF2-40B4-BE49-F238E27FC236}">
                <a16:creationId xmlns:a16="http://schemas.microsoft.com/office/drawing/2014/main" id="{53EF77E1-9076-EB77-BB55-7E4805D9650A}"/>
              </a:ext>
            </a:extLst>
          </p:cNvPr>
          <p:cNvSpPr>
            <a:spLocks noGrp="1"/>
          </p:cNvSpPr>
          <p:nvPr>
            <p:ph sz="half" idx="32" hasCustomPrompt="1"/>
          </p:nvPr>
        </p:nvSpPr>
        <p:spPr>
          <a:xfrm>
            <a:off x="6626884" y="2730838"/>
            <a:ext cx="4693520" cy="3445965"/>
          </a:xfrm>
        </p:spPr>
        <p:txBody>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3" name="Straight Connector 2">
            <a:extLst>
              <a:ext uri="{FF2B5EF4-FFF2-40B4-BE49-F238E27FC236}">
                <a16:creationId xmlns:a16="http://schemas.microsoft.com/office/drawing/2014/main" id="{267FAEE5-CA41-CCEE-51BB-7CFB68E1B34A}"/>
              </a:ext>
            </a:extLst>
          </p:cNvPr>
          <p:cNvCxnSpPr>
            <a:cxnSpLocks/>
          </p:cNvCxnSpPr>
          <p:nvPr userDrawn="1"/>
        </p:nvCxnSpPr>
        <p:spPr>
          <a:xfrm>
            <a:off x="643359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9914815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ull Quote and Conten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36D82-CDFF-66D6-F0C7-1EE8850082A8}"/>
              </a:ext>
            </a:extLst>
          </p:cNvPr>
          <p:cNvSpPr>
            <a:spLocks noGrp="1"/>
          </p:cNvSpPr>
          <p:nvPr>
            <p:ph type="dt" sz="half" idx="10"/>
          </p:nvPr>
        </p:nvSpPr>
        <p:spPr/>
        <p:txBody>
          <a:bodyPr/>
          <a:lstStyle/>
          <a:p>
            <a:fld id="{0E632335-C883-4F35-ACF1-C4218DC37451}" type="datetime1">
              <a:rPr lang="en-AU" smtClean="0"/>
              <a:t>22/04/2026</a:t>
            </a:fld>
            <a:endParaRPr lang="en-AU" dirty="0"/>
          </a:p>
        </p:txBody>
      </p:sp>
      <p:sp>
        <p:nvSpPr>
          <p:cNvPr id="3" name="Footer Placeholder 2">
            <a:extLst>
              <a:ext uri="{FF2B5EF4-FFF2-40B4-BE49-F238E27FC236}">
                <a16:creationId xmlns:a16="http://schemas.microsoft.com/office/drawing/2014/main" id="{6EB5DCD0-C869-5F8F-3B38-5155B5322B0A}"/>
              </a:ext>
            </a:extLst>
          </p:cNvPr>
          <p:cNvSpPr>
            <a:spLocks noGrp="1"/>
          </p:cNvSpPr>
          <p:nvPr>
            <p:ph type="ftr" sz="quarter" idx="11"/>
          </p:nvPr>
        </p:nvSpPr>
        <p:spPr/>
        <p:txBody>
          <a:bodyPr/>
          <a:lstStyle/>
          <a:p>
            <a:r>
              <a:rPr lang="en-AU" dirty="0"/>
              <a:t>Footer or presentation title</a:t>
            </a:r>
          </a:p>
        </p:txBody>
      </p:sp>
      <p:sp>
        <p:nvSpPr>
          <p:cNvPr id="4" name="Slide Number Placeholder 3">
            <a:extLst>
              <a:ext uri="{FF2B5EF4-FFF2-40B4-BE49-F238E27FC236}">
                <a16:creationId xmlns:a16="http://schemas.microsoft.com/office/drawing/2014/main" id="{1222474E-CFCA-94CF-FBC2-76C6D6B4B8F4}"/>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5" name="Rectangle 4">
            <a:extLst>
              <a:ext uri="{FF2B5EF4-FFF2-40B4-BE49-F238E27FC236}">
                <a16:creationId xmlns:a16="http://schemas.microsoft.com/office/drawing/2014/main" id="{BE976941-A854-B5D6-D62D-658A8ACBEA86}"/>
              </a:ext>
            </a:extLst>
          </p:cNvPr>
          <p:cNvSpPr/>
          <p:nvPr userDrawn="1"/>
        </p:nvSpPr>
        <p:spPr>
          <a:xfrm>
            <a:off x="905693" y="1394964"/>
            <a:ext cx="4662451" cy="1886989"/>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b="1" dirty="0"/>
          </a:p>
        </p:txBody>
      </p:sp>
      <p:sp>
        <p:nvSpPr>
          <p:cNvPr id="7" name="Content Placeholder 3">
            <a:extLst>
              <a:ext uri="{FF2B5EF4-FFF2-40B4-BE49-F238E27FC236}">
                <a16:creationId xmlns:a16="http://schemas.microsoft.com/office/drawing/2014/main" id="{66EA5054-27DE-9B9D-61D4-7A4A6595D2E1}"/>
              </a:ext>
            </a:extLst>
          </p:cNvPr>
          <p:cNvSpPr>
            <a:spLocks noGrp="1"/>
          </p:cNvSpPr>
          <p:nvPr>
            <p:ph sz="half" idx="13" hasCustomPrompt="1"/>
          </p:nvPr>
        </p:nvSpPr>
        <p:spPr>
          <a:xfrm>
            <a:off x="1068893" y="1497109"/>
            <a:ext cx="4336051" cy="1693402"/>
          </a:xfrm>
        </p:spPr>
        <p:txBody>
          <a:bodyPr anchor="ctr">
            <a:normAutofit/>
          </a:bodyPr>
          <a:lstStyle>
            <a:lvl1pPr marL="0" indent="0" algn="ctr">
              <a:buFontTx/>
              <a:buNone/>
              <a:defRPr sz="2000">
                <a:solidFill>
                  <a:schemeClr val="bg1"/>
                </a:solidFill>
              </a:defRPr>
            </a:lvl1pPr>
          </a:lstStyle>
          <a:p>
            <a:pPr lvl="0"/>
            <a:r>
              <a:rPr lang="en-US" dirty="0"/>
              <a:t>Pull quote etc. goes here</a:t>
            </a:r>
          </a:p>
        </p:txBody>
      </p:sp>
      <p:sp>
        <p:nvSpPr>
          <p:cNvPr id="11" name="Text Placeholder 2">
            <a:extLst>
              <a:ext uri="{FF2B5EF4-FFF2-40B4-BE49-F238E27FC236}">
                <a16:creationId xmlns:a16="http://schemas.microsoft.com/office/drawing/2014/main" id="{1B4D8EA0-821C-CC3C-25B0-F3A950CC8E14}"/>
              </a:ext>
            </a:extLst>
          </p:cNvPr>
          <p:cNvSpPr>
            <a:spLocks noGrp="1"/>
          </p:cNvSpPr>
          <p:nvPr>
            <p:ph type="body" idx="1" hasCustomPrompt="1"/>
          </p:nvPr>
        </p:nvSpPr>
        <p:spPr>
          <a:xfrm>
            <a:off x="905694" y="3365370"/>
            <a:ext cx="3361508" cy="823912"/>
          </a:xfrm>
        </p:spPr>
        <p:txBody>
          <a:bodyPr anchor="b">
            <a:normAutofit/>
          </a:bodyPr>
          <a:lstStyle>
            <a:lvl1pPr marL="0" indent="0" algn="ctr">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2" name="Content Placeholder 3">
            <a:extLst>
              <a:ext uri="{FF2B5EF4-FFF2-40B4-BE49-F238E27FC236}">
                <a16:creationId xmlns:a16="http://schemas.microsoft.com/office/drawing/2014/main" id="{98E996CC-D601-66BA-FD77-CED046905469}"/>
              </a:ext>
            </a:extLst>
          </p:cNvPr>
          <p:cNvSpPr>
            <a:spLocks noGrp="1"/>
          </p:cNvSpPr>
          <p:nvPr>
            <p:ph sz="half" idx="2" hasCustomPrompt="1"/>
          </p:nvPr>
        </p:nvSpPr>
        <p:spPr>
          <a:xfrm>
            <a:off x="905694" y="4280720"/>
            <a:ext cx="3361508" cy="1908942"/>
          </a:xfrm>
        </p:spPr>
        <p:txBody>
          <a:bodyPr>
            <a:normAutofit/>
          </a:bodyPr>
          <a:lstStyle>
            <a:lvl1pPr marL="0" indent="0" algn="ctr">
              <a:buNone/>
              <a:defRPr sz="2000">
                <a:solidFill>
                  <a:srgbClr val="084975"/>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3" name="Text Placeholder 2">
            <a:extLst>
              <a:ext uri="{FF2B5EF4-FFF2-40B4-BE49-F238E27FC236}">
                <a16:creationId xmlns:a16="http://schemas.microsoft.com/office/drawing/2014/main" id="{BC62CF3F-50E4-D582-C173-7E0038335B94}"/>
              </a:ext>
            </a:extLst>
          </p:cNvPr>
          <p:cNvSpPr>
            <a:spLocks noGrp="1"/>
          </p:cNvSpPr>
          <p:nvPr>
            <p:ph type="body" idx="15" hasCustomPrompt="1"/>
          </p:nvPr>
        </p:nvSpPr>
        <p:spPr>
          <a:xfrm>
            <a:off x="4448199" y="3363754"/>
            <a:ext cx="3361508" cy="823912"/>
          </a:xfrm>
        </p:spPr>
        <p:txBody>
          <a:bodyPr anchor="b">
            <a:normAutofit/>
          </a:bodyPr>
          <a:lstStyle>
            <a:lvl1pPr marL="0" indent="0" algn="ctr">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4" name="Content Placeholder 3">
            <a:extLst>
              <a:ext uri="{FF2B5EF4-FFF2-40B4-BE49-F238E27FC236}">
                <a16:creationId xmlns:a16="http://schemas.microsoft.com/office/drawing/2014/main" id="{78E87181-59F8-E190-FAF5-3F16F5D2400A}"/>
              </a:ext>
            </a:extLst>
          </p:cNvPr>
          <p:cNvSpPr>
            <a:spLocks noGrp="1"/>
          </p:cNvSpPr>
          <p:nvPr>
            <p:ph sz="half" idx="16" hasCustomPrompt="1"/>
          </p:nvPr>
        </p:nvSpPr>
        <p:spPr>
          <a:xfrm>
            <a:off x="4448199" y="4279104"/>
            <a:ext cx="3361508" cy="1908942"/>
          </a:xfrm>
        </p:spPr>
        <p:txBody>
          <a:bodyPr>
            <a:normAutofit/>
          </a:bodyPr>
          <a:lstStyle>
            <a:lvl1pPr marL="0" indent="0" algn="ctr">
              <a:buNone/>
              <a:defRPr sz="2000">
                <a:solidFill>
                  <a:srgbClr val="084975"/>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5" name="Text Placeholder 2">
            <a:extLst>
              <a:ext uri="{FF2B5EF4-FFF2-40B4-BE49-F238E27FC236}">
                <a16:creationId xmlns:a16="http://schemas.microsoft.com/office/drawing/2014/main" id="{FB2E4068-2044-21BC-2E5B-0088F4C5AD7F}"/>
              </a:ext>
            </a:extLst>
          </p:cNvPr>
          <p:cNvSpPr>
            <a:spLocks noGrp="1"/>
          </p:cNvSpPr>
          <p:nvPr>
            <p:ph type="body" idx="17" hasCustomPrompt="1"/>
          </p:nvPr>
        </p:nvSpPr>
        <p:spPr>
          <a:xfrm>
            <a:off x="7990703" y="3363754"/>
            <a:ext cx="3361508" cy="823912"/>
          </a:xfrm>
        </p:spPr>
        <p:txBody>
          <a:bodyPr anchor="b">
            <a:normAutofit/>
          </a:bodyPr>
          <a:lstStyle>
            <a:lvl1pPr marL="0" indent="0" algn="ctr">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6" name="Content Placeholder 3">
            <a:extLst>
              <a:ext uri="{FF2B5EF4-FFF2-40B4-BE49-F238E27FC236}">
                <a16:creationId xmlns:a16="http://schemas.microsoft.com/office/drawing/2014/main" id="{603A8144-8B8C-D71D-3B82-34A70DA70E1F}"/>
              </a:ext>
            </a:extLst>
          </p:cNvPr>
          <p:cNvSpPr>
            <a:spLocks noGrp="1"/>
          </p:cNvSpPr>
          <p:nvPr>
            <p:ph sz="half" idx="18" hasCustomPrompt="1"/>
          </p:nvPr>
        </p:nvSpPr>
        <p:spPr>
          <a:xfrm>
            <a:off x="7990703" y="4279104"/>
            <a:ext cx="3361508" cy="1908942"/>
          </a:xfrm>
        </p:spPr>
        <p:txBody>
          <a:bodyPr>
            <a:normAutofit/>
          </a:bodyPr>
          <a:lstStyle>
            <a:lvl1pPr marL="0" indent="0" algn="ctr">
              <a:buNone/>
              <a:defRPr sz="2000">
                <a:solidFill>
                  <a:srgbClr val="084975"/>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7" name="Picture Placeholder 16">
            <a:extLst>
              <a:ext uri="{FF2B5EF4-FFF2-40B4-BE49-F238E27FC236}">
                <a16:creationId xmlns:a16="http://schemas.microsoft.com/office/drawing/2014/main" id="{7D3B5E06-0330-7D8B-3565-04A603C21D19}"/>
              </a:ext>
            </a:extLst>
          </p:cNvPr>
          <p:cNvSpPr>
            <a:spLocks noGrp="1"/>
          </p:cNvSpPr>
          <p:nvPr>
            <p:ph type="pic" sz="quarter" idx="32"/>
          </p:nvPr>
        </p:nvSpPr>
        <p:spPr>
          <a:xfrm>
            <a:off x="5781676" y="1394963"/>
            <a:ext cx="5570539" cy="1886989"/>
          </a:xfrm>
        </p:spPr>
        <p:txBody>
          <a:bodyPr anchor="ctr"/>
          <a:lstStyle>
            <a:lvl1pPr marL="0" indent="0" algn="ctr">
              <a:buNone/>
              <a:defRPr/>
            </a:lvl1pPr>
          </a:lstStyle>
          <a:p>
            <a:endParaRPr lang="en-AU" dirty="0"/>
          </a:p>
        </p:txBody>
      </p:sp>
      <p:sp>
        <p:nvSpPr>
          <p:cNvPr id="6" name="Text Placeholder 31">
            <a:extLst>
              <a:ext uri="{FF2B5EF4-FFF2-40B4-BE49-F238E27FC236}">
                <a16:creationId xmlns:a16="http://schemas.microsoft.com/office/drawing/2014/main" id="{EDF4838E-3E3C-9CF5-7075-493AD3F589BD}"/>
              </a:ext>
            </a:extLst>
          </p:cNvPr>
          <p:cNvSpPr>
            <a:spLocks noGrp="1"/>
          </p:cNvSpPr>
          <p:nvPr>
            <p:ph type="body" sz="quarter" idx="31" hasCustomPrompt="1"/>
          </p:nvPr>
        </p:nvSpPr>
        <p:spPr>
          <a:xfrm>
            <a:off x="905691" y="322267"/>
            <a:ext cx="10446519"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675316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Green 5 Column">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721720"/>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721720"/>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721720"/>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727635"/>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721719"/>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Tree>
    <p:extLst>
      <p:ext uri="{BB962C8B-B14F-4D97-AF65-F5344CB8AC3E}">
        <p14:creationId xmlns:p14="http://schemas.microsoft.com/office/powerpoint/2010/main" val="30970067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Green 4 Column">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dirty="0"/>
              <a:t>Footer or presentation title</a:t>
            </a:r>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721720"/>
            <a:ext cx="2448000"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721720"/>
            <a:ext cx="2448000"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721720"/>
            <a:ext cx="2448000"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727635"/>
            <a:ext cx="2448000"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862683"/>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862683"/>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862683"/>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862683"/>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2983992"/>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7562854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Green 3 Column">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721720"/>
            <a:ext cx="334122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721720"/>
            <a:ext cx="334122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718039"/>
            <a:ext cx="334122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419887428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Green 5 Column - Sub-headin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465084"/>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465084"/>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465084"/>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470999"/>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465083"/>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 name="Rectangle 1">
            <a:extLst>
              <a:ext uri="{FF2B5EF4-FFF2-40B4-BE49-F238E27FC236}">
                <a16:creationId xmlns:a16="http://schemas.microsoft.com/office/drawing/2014/main" id="{CBE490FE-4C58-CE82-5463-E9D12808C61D}"/>
              </a:ext>
            </a:extLst>
          </p:cNvPr>
          <p:cNvSpPr/>
          <p:nvPr userDrawn="1"/>
        </p:nvSpPr>
        <p:spPr>
          <a:xfrm>
            <a:off x="5049209" y="2385079"/>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 name="Rectangle 2">
            <a:extLst>
              <a:ext uri="{FF2B5EF4-FFF2-40B4-BE49-F238E27FC236}">
                <a16:creationId xmlns:a16="http://schemas.microsoft.com/office/drawing/2014/main" id="{C985FAAF-0EF3-50AC-B5E0-8011936E4BB9}"/>
              </a:ext>
            </a:extLst>
          </p:cNvPr>
          <p:cNvSpPr/>
          <p:nvPr userDrawn="1"/>
        </p:nvSpPr>
        <p:spPr>
          <a:xfrm>
            <a:off x="2971649" y="2385079"/>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 name="Rectangle 3">
            <a:extLst>
              <a:ext uri="{FF2B5EF4-FFF2-40B4-BE49-F238E27FC236}">
                <a16:creationId xmlns:a16="http://schemas.microsoft.com/office/drawing/2014/main" id="{49CBAD79-6FB7-C5B3-5950-A07CA8804EDA}"/>
              </a:ext>
            </a:extLst>
          </p:cNvPr>
          <p:cNvSpPr/>
          <p:nvPr userDrawn="1"/>
        </p:nvSpPr>
        <p:spPr>
          <a:xfrm>
            <a:off x="858077" y="2385079"/>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5" name="Text Placeholder 19">
            <a:extLst>
              <a:ext uri="{FF2B5EF4-FFF2-40B4-BE49-F238E27FC236}">
                <a16:creationId xmlns:a16="http://schemas.microsoft.com/office/drawing/2014/main" id="{630519B6-3099-EAEF-CF8E-21F2DC5298DF}"/>
              </a:ext>
            </a:extLst>
          </p:cNvPr>
          <p:cNvSpPr>
            <a:spLocks noGrp="1"/>
          </p:cNvSpPr>
          <p:nvPr>
            <p:ph type="body" sz="quarter" idx="35"/>
          </p:nvPr>
        </p:nvSpPr>
        <p:spPr>
          <a:xfrm>
            <a:off x="973730"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Text Placeholder 19">
            <a:extLst>
              <a:ext uri="{FF2B5EF4-FFF2-40B4-BE49-F238E27FC236}">
                <a16:creationId xmlns:a16="http://schemas.microsoft.com/office/drawing/2014/main" id="{2C403D0F-D1F9-3886-31C7-1DAE761F4D93}"/>
              </a:ext>
            </a:extLst>
          </p:cNvPr>
          <p:cNvSpPr>
            <a:spLocks noGrp="1"/>
          </p:cNvSpPr>
          <p:nvPr>
            <p:ph type="body" sz="quarter" idx="36"/>
          </p:nvPr>
        </p:nvSpPr>
        <p:spPr>
          <a:xfrm>
            <a:off x="3101780"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 name="Rectangle 6">
            <a:extLst>
              <a:ext uri="{FF2B5EF4-FFF2-40B4-BE49-F238E27FC236}">
                <a16:creationId xmlns:a16="http://schemas.microsoft.com/office/drawing/2014/main" id="{661BABD4-73B2-1BCC-851C-184D4695987A}"/>
              </a:ext>
            </a:extLst>
          </p:cNvPr>
          <p:cNvSpPr/>
          <p:nvPr userDrawn="1"/>
        </p:nvSpPr>
        <p:spPr>
          <a:xfrm>
            <a:off x="7123325" y="2390994"/>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8" name="Rectangle 7">
            <a:extLst>
              <a:ext uri="{FF2B5EF4-FFF2-40B4-BE49-F238E27FC236}">
                <a16:creationId xmlns:a16="http://schemas.microsoft.com/office/drawing/2014/main" id="{FBD30DE2-CA7F-EC82-2D12-083458B966A2}"/>
              </a:ext>
            </a:extLst>
          </p:cNvPr>
          <p:cNvSpPr/>
          <p:nvPr userDrawn="1"/>
        </p:nvSpPr>
        <p:spPr>
          <a:xfrm>
            <a:off x="9197444" y="2385078"/>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10" name="Text Placeholder 19">
            <a:extLst>
              <a:ext uri="{FF2B5EF4-FFF2-40B4-BE49-F238E27FC236}">
                <a16:creationId xmlns:a16="http://schemas.microsoft.com/office/drawing/2014/main" id="{69FFAFDC-153D-F076-CFBF-0CBF29420D84}"/>
              </a:ext>
            </a:extLst>
          </p:cNvPr>
          <p:cNvSpPr>
            <a:spLocks noGrp="1"/>
          </p:cNvSpPr>
          <p:nvPr>
            <p:ph type="body" sz="quarter" idx="37"/>
          </p:nvPr>
        </p:nvSpPr>
        <p:spPr>
          <a:xfrm>
            <a:off x="5172734"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1" name="Text Placeholder 19">
            <a:extLst>
              <a:ext uri="{FF2B5EF4-FFF2-40B4-BE49-F238E27FC236}">
                <a16:creationId xmlns:a16="http://schemas.microsoft.com/office/drawing/2014/main" id="{7149B7DD-12BB-057B-748F-ABBFD3D4F6A3}"/>
              </a:ext>
            </a:extLst>
          </p:cNvPr>
          <p:cNvSpPr>
            <a:spLocks noGrp="1"/>
          </p:cNvSpPr>
          <p:nvPr>
            <p:ph type="body" sz="quarter" idx="38"/>
          </p:nvPr>
        </p:nvSpPr>
        <p:spPr>
          <a:xfrm>
            <a:off x="7250200"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2" name="Text Placeholder 19">
            <a:extLst>
              <a:ext uri="{FF2B5EF4-FFF2-40B4-BE49-F238E27FC236}">
                <a16:creationId xmlns:a16="http://schemas.microsoft.com/office/drawing/2014/main" id="{F4E311B5-979A-1B21-3F56-B2C8E1BCB7D1}"/>
              </a:ext>
            </a:extLst>
          </p:cNvPr>
          <p:cNvSpPr>
            <a:spLocks noGrp="1"/>
          </p:cNvSpPr>
          <p:nvPr>
            <p:ph type="body" sz="quarter" idx="39"/>
          </p:nvPr>
        </p:nvSpPr>
        <p:spPr>
          <a:xfrm>
            <a:off x="9317760"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15595264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Green 4 Column - Sub-heading">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dirty="0"/>
              <a:t>Footer or presentation title</a:t>
            </a:r>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465046"/>
            <a:ext cx="2448000"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465046"/>
            <a:ext cx="2448000"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465046"/>
            <a:ext cx="2448000"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470961"/>
            <a:ext cx="2448000"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324486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26145FE6-687B-9262-F2FD-7DD81F7A815C}"/>
              </a:ext>
            </a:extLst>
          </p:cNvPr>
          <p:cNvSpPr/>
          <p:nvPr userDrawn="1"/>
        </p:nvSpPr>
        <p:spPr>
          <a:xfrm>
            <a:off x="858077" y="2373649"/>
            <a:ext cx="2448000"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870E2A4E-12BC-9FA7-5195-FD4E190C3E06}"/>
              </a:ext>
            </a:extLst>
          </p:cNvPr>
          <p:cNvSpPr>
            <a:spLocks noGrp="1"/>
          </p:cNvSpPr>
          <p:nvPr>
            <p:ph type="body" sz="quarter" idx="41"/>
          </p:nvPr>
        </p:nvSpPr>
        <p:spPr>
          <a:xfrm>
            <a:off x="973730" y="2473048"/>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 name="Rectangle 7">
            <a:extLst>
              <a:ext uri="{FF2B5EF4-FFF2-40B4-BE49-F238E27FC236}">
                <a16:creationId xmlns:a16="http://schemas.microsoft.com/office/drawing/2014/main" id="{714589F6-3A08-1CD4-811E-CC04429029E0}"/>
              </a:ext>
            </a:extLst>
          </p:cNvPr>
          <p:cNvSpPr/>
          <p:nvPr userDrawn="1"/>
        </p:nvSpPr>
        <p:spPr>
          <a:xfrm>
            <a:off x="3452625" y="2387629"/>
            <a:ext cx="2448000"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50A0B3D2-EA8C-1DCE-6290-BC858F9022CF}"/>
              </a:ext>
            </a:extLst>
          </p:cNvPr>
          <p:cNvSpPr>
            <a:spLocks noGrp="1"/>
          </p:cNvSpPr>
          <p:nvPr>
            <p:ph type="body" sz="quarter" idx="42"/>
          </p:nvPr>
        </p:nvSpPr>
        <p:spPr>
          <a:xfrm>
            <a:off x="3568278" y="2487028"/>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0" name="Rectangle 9">
            <a:extLst>
              <a:ext uri="{FF2B5EF4-FFF2-40B4-BE49-F238E27FC236}">
                <a16:creationId xmlns:a16="http://schemas.microsoft.com/office/drawing/2014/main" id="{CEC5F28C-A8FE-C1E6-329E-0F097EAB5965}"/>
              </a:ext>
            </a:extLst>
          </p:cNvPr>
          <p:cNvSpPr/>
          <p:nvPr userDrawn="1"/>
        </p:nvSpPr>
        <p:spPr>
          <a:xfrm>
            <a:off x="6042288" y="2387559"/>
            <a:ext cx="2448000"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B3B7DAB9-79A1-CFF3-9DD3-7BD1F9B8BA71}"/>
              </a:ext>
            </a:extLst>
          </p:cNvPr>
          <p:cNvSpPr>
            <a:spLocks noGrp="1"/>
          </p:cNvSpPr>
          <p:nvPr>
            <p:ph type="body" sz="quarter" idx="43"/>
          </p:nvPr>
        </p:nvSpPr>
        <p:spPr>
          <a:xfrm>
            <a:off x="6157941" y="2486958"/>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2" name="Rectangle 11">
            <a:extLst>
              <a:ext uri="{FF2B5EF4-FFF2-40B4-BE49-F238E27FC236}">
                <a16:creationId xmlns:a16="http://schemas.microsoft.com/office/drawing/2014/main" id="{9CCA6C9C-A66D-4C04-8ACD-FF1AB21772F9}"/>
              </a:ext>
            </a:extLst>
          </p:cNvPr>
          <p:cNvSpPr/>
          <p:nvPr userDrawn="1"/>
        </p:nvSpPr>
        <p:spPr>
          <a:xfrm>
            <a:off x="8664953" y="2387559"/>
            <a:ext cx="2448000"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Text Placeholder 19">
            <a:extLst>
              <a:ext uri="{FF2B5EF4-FFF2-40B4-BE49-F238E27FC236}">
                <a16:creationId xmlns:a16="http://schemas.microsoft.com/office/drawing/2014/main" id="{750CE061-3358-4BE6-24A2-187610A936DE}"/>
              </a:ext>
            </a:extLst>
          </p:cNvPr>
          <p:cNvSpPr>
            <a:spLocks noGrp="1"/>
          </p:cNvSpPr>
          <p:nvPr>
            <p:ph type="body" sz="quarter" idx="44"/>
          </p:nvPr>
        </p:nvSpPr>
        <p:spPr>
          <a:xfrm>
            <a:off x="8780606" y="2486958"/>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108381282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Green 3 Column - Sub-heading">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459255"/>
            <a:ext cx="3341223" cy="838601"/>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459255"/>
            <a:ext cx="3341223" cy="838601"/>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455574"/>
            <a:ext cx="3341223" cy="838601"/>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31CECB7D-2B23-1A2E-1E97-D6D9345036DF}"/>
              </a:ext>
            </a:extLst>
          </p:cNvPr>
          <p:cNvSpPr/>
          <p:nvPr userDrawn="1"/>
        </p:nvSpPr>
        <p:spPr>
          <a:xfrm>
            <a:off x="858076" y="2373649"/>
            <a:ext cx="3341223"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EC72D1FC-8A05-3EBF-C682-23E3D5B70AC2}"/>
              </a:ext>
            </a:extLst>
          </p:cNvPr>
          <p:cNvSpPr>
            <a:spLocks noGrp="1"/>
          </p:cNvSpPr>
          <p:nvPr>
            <p:ph type="body" sz="quarter" idx="47"/>
          </p:nvPr>
        </p:nvSpPr>
        <p:spPr>
          <a:xfrm>
            <a:off x="973730" y="2473048"/>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 name="Rectangle 7">
            <a:extLst>
              <a:ext uri="{FF2B5EF4-FFF2-40B4-BE49-F238E27FC236}">
                <a16:creationId xmlns:a16="http://schemas.microsoft.com/office/drawing/2014/main" id="{4FB7E724-2E61-D728-3CD9-152E11FE68CB}"/>
              </a:ext>
            </a:extLst>
          </p:cNvPr>
          <p:cNvSpPr/>
          <p:nvPr userDrawn="1"/>
        </p:nvSpPr>
        <p:spPr>
          <a:xfrm>
            <a:off x="4347658" y="2373649"/>
            <a:ext cx="3341223"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A86027FE-5F83-C30B-F3D4-5715FCFF9DEF}"/>
              </a:ext>
            </a:extLst>
          </p:cNvPr>
          <p:cNvSpPr>
            <a:spLocks noGrp="1"/>
          </p:cNvSpPr>
          <p:nvPr>
            <p:ph type="body" sz="quarter" idx="48"/>
          </p:nvPr>
        </p:nvSpPr>
        <p:spPr>
          <a:xfrm>
            <a:off x="4463312" y="2473048"/>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0" name="Rectangle 9">
            <a:extLst>
              <a:ext uri="{FF2B5EF4-FFF2-40B4-BE49-F238E27FC236}">
                <a16:creationId xmlns:a16="http://schemas.microsoft.com/office/drawing/2014/main" id="{D05EE7F1-21C1-6477-23C9-F84855C4221F}"/>
              </a:ext>
            </a:extLst>
          </p:cNvPr>
          <p:cNvSpPr/>
          <p:nvPr userDrawn="1"/>
        </p:nvSpPr>
        <p:spPr>
          <a:xfrm>
            <a:off x="7800583" y="2373649"/>
            <a:ext cx="3341223"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DB58ADA4-5F59-F206-5832-93FF8656D23D}"/>
              </a:ext>
            </a:extLst>
          </p:cNvPr>
          <p:cNvSpPr>
            <a:spLocks noGrp="1"/>
          </p:cNvSpPr>
          <p:nvPr>
            <p:ph type="body" sz="quarter" idx="49"/>
          </p:nvPr>
        </p:nvSpPr>
        <p:spPr>
          <a:xfrm>
            <a:off x="7916237" y="2473048"/>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248050076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ue 5 Column">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721720"/>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721720"/>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721720"/>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874910"/>
            <a:ext cx="1690688"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874910"/>
            <a:ext cx="1690688"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727635"/>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721719"/>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874910"/>
            <a:ext cx="1690688"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874910"/>
            <a:ext cx="1690688"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874910"/>
            <a:ext cx="1690688"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Tree>
    <p:extLst>
      <p:ext uri="{BB962C8B-B14F-4D97-AF65-F5344CB8AC3E}">
        <p14:creationId xmlns:p14="http://schemas.microsoft.com/office/powerpoint/2010/main" val="232173740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ue 4 Column">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dirty="0"/>
              <a:t>Footer or presentation title</a:t>
            </a:r>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721720"/>
            <a:ext cx="2448000"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721720"/>
            <a:ext cx="2448000"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721720"/>
            <a:ext cx="2448000"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727635"/>
            <a:ext cx="2448000"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862683"/>
            <a:ext cx="2195929"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862683"/>
            <a:ext cx="2195929"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862683"/>
            <a:ext cx="2195929"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862683"/>
            <a:ext cx="2195929"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2983992"/>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99533402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ue 3 Column">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721720"/>
            <a:ext cx="334122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721720"/>
            <a:ext cx="334122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862683"/>
            <a:ext cx="3083883"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718039"/>
            <a:ext cx="334122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862683"/>
            <a:ext cx="3083883"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862683"/>
            <a:ext cx="3083883" cy="755650"/>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268051947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ue 5 Column - Sub-headin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465084"/>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465084"/>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465084"/>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596757"/>
            <a:ext cx="1690688" cy="596672"/>
          </a:xfrm>
        </p:spPr>
        <p:txBody>
          <a:bodyPr anchor="ctr">
            <a:noAutofit/>
          </a:bodyPr>
          <a:lstStyle>
            <a:lvl1pPr marL="0" indent="0" algn="ctr">
              <a:buNone/>
              <a:defRPr sz="16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596757"/>
            <a:ext cx="1690688" cy="596672"/>
          </a:xfrm>
        </p:spPr>
        <p:txBody>
          <a:bodyPr anchor="ctr">
            <a:noAutofit/>
          </a:bodyPr>
          <a:lstStyle>
            <a:lvl1pPr marL="0" indent="0" algn="ctr">
              <a:buNone/>
              <a:defRPr sz="16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470999"/>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465083"/>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596757"/>
            <a:ext cx="1690688" cy="596672"/>
          </a:xfrm>
        </p:spPr>
        <p:txBody>
          <a:bodyPr anchor="ctr">
            <a:noAutofit/>
          </a:bodyPr>
          <a:lstStyle>
            <a:lvl1pPr marL="0" indent="0" algn="ctr">
              <a:buNone/>
              <a:defRPr sz="16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596757"/>
            <a:ext cx="1690688" cy="596672"/>
          </a:xfrm>
        </p:spPr>
        <p:txBody>
          <a:bodyPr anchor="ctr">
            <a:noAutofit/>
          </a:bodyPr>
          <a:lstStyle>
            <a:lvl1pPr marL="0" indent="0" algn="ctr">
              <a:buNone/>
              <a:defRPr sz="16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596757"/>
            <a:ext cx="1690688" cy="596672"/>
          </a:xfrm>
        </p:spPr>
        <p:txBody>
          <a:bodyPr anchor="ctr">
            <a:noAutofit/>
          </a:bodyPr>
          <a:lstStyle>
            <a:lvl1pPr marL="0" indent="0" algn="ctr">
              <a:buNone/>
              <a:defRPr sz="16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 name="Rectangle 1">
            <a:extLst>
              <a:ext uri="{FF2B5EF4-FFF2-40B4-BE49-F238E27FC236}">
                <a16:creationId xmlns:a16="http://schemas.microsoft.com/office/drawing/2014/main" id="{CBE490FE-4C58-CE82-5463-E9D12808C61D}"/>
              </a:ext>
            </a:extLst>
          </p:cNvPr>
          <p:cNvSpPr/>
          <p:nvPr userDrawn="1"/>
        </p:nvSpPr>
        <p:spPr>
          <a:xfrm>
            <a:off x="5049209" y="2385079"/>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 name="Rectangle 2">
            <a:extLst>
              <a:ext uri="{FF2B5EF4-FFF2-40B4-BE49-F238E27FC236}">
                <a16:creationId xmlns:a16="http://schemas.microsoft.com/office/drawing/2014/main" id="{C985FAAF-0EF3-50AC-B5E0-8011936E4BB9}"/>
              </a:ext>
            </a:extLst>
          </p:cNvPr>
          <p:cNvSpPr/>
          <p:nvPr userDrawn="1"/>
        </p:nvSpPr>
        <p:spPr>
          <a:xfrm>
            <a:off x="2971649" y="2385079"/>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 name="Rectangle 3">
            <a:extLst>
              <a:ext uri="{FF2B5EF4-FFF2-40B4-BE49-F238E27FC236}">
                <a16:creationId xmlns:a16="http://schemas.microsoft.com/office/drawing/2014/main" id="{49CBAD79-6FB7-C5B3-5950-A07CA8804EDA}"/>
              </a:ext>
            </a:extLst>
          </p:cNvPr>
          <p:cNvSpPr/>
          <p:nvPr userDrawn="1"/>
        </p:nvSpPr>
        <p:spPr>
          <a:xfrm>
            <a:off x="858077" y="2385079"/>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5" name="Text Placeholder 19">
            <a:extLst>
              <a:ext uri="{FF2B5EF4-FFF2-40B4-BE49-F238E27FC236}">
                <a16:creationId xmlns:a16="http://schemas.microsoft.com/office/drawing/2014/main" id="{630519B6-3099-EAEF-CF8E-21F2DC5298DF}"/>
              </a:ext>
            </a:extLst>
          </p:cNvPr>
          <p:cNvSpPr>
            <a:spLocks noGrp="1"/>
          </p:cNvSpPr>
          <p:nvPr>
            <p:ph type="body" sz="quarter" idx="35"/>
          </p:nvPr>
        </p:nvSpPr>
        <p:spPr>
          <a:xfrm>
            <a:off x="973730" y="2484478"/>
            <a:ext cx="1698389"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Text Placeholder 19">
            <a:extLst>
              <a:ext uri="{FF2B5EF4-FFF2-40B4-BE49-F238E27FC236}">
                <a16:creationId xmlns:a16="http://schemas.microsoft.com/office/drawing/2014/main" id="{2C403D0F-D1F9-3886-31C7-1DAE761F4D93}"/>
              </a:ext>
            </a:extLst>
          </p:cNvPr>
          <p:cNvSpPr>
            <a:spLocks noGrp="1"/>
          </p:cNvSpPr>
          <p:nvPr>
            <p:ph type="body" sz="quarter" idx="36"/>
          </p:nvPr>
        </p:nvSpPr>
        <p:spPr>
          <a:xfrm>
            <a:off x="3101780" y="2484478"/>
            <a:ext cx="1698389"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 name="Rectangle 6">
            <a:extLst>
              <a:ext uri="{FF2B5EF4-FFF2-40B4-BE49-F238E27FC236}">
                <a16:creationId xmlns:a16="http://schemas.microsoft.com/office/drawing/2014/main" id="{661BABD4-73B2-1BCC-851C-184D4695987A}"/>
              </a:ext>
            </a:extLst>
          </p:cNvPr>
          <p:cNvSpPr/>
          <p:nvPr userDrawn="1"/>
        </p:nvSpPr>
        <p:spPr>
          <a:xfrm>
            <a:off x="7123325" y="2390994"/>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8" name="Rectangle 7">
            <a:extLst>
              <a:ext uri="{FF2B5EF4-FFF2-40B4-BE49-F238E27FC236}">
                <a16:creationId xmlns:a16="http://schemas.microsoft.com/office/drawing/2014/main" id="{FBD30DE2-CA7F-EC82-2D12-083458B966A2}"/>
              </a:ext>
            </a:extLst>
          </p:cNvPr>
          <p:cNvSpPr/>
          <p:nvPr userDrawn="1"/>
        </p:nvSpPr>
        <p:spPr>
          <a:xfrm>
            <a:off x="9197444" y="2385078"/>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10" name="Text Placeholder 19">
            <a:extLst>
              <a:ext uri="{FF2B5EF4-FFF2-40B4-BE49-F238E27FC236}">
                <a16:creationId xmlns:a16="http://schemas.microsoft.com/office/drawing/2014/main" id="{69FFAFDC-153D-F076-CFBF-0CBF29420D84}"/>
              </a:ext>
            </a:extLst>
          </p:cNvPr>
          <p:cNvSpPr>
            <a:spLocks noGrp="1"/>
          </p:cNvSpPr>
          <p:nvPr>
            <p:ph type="body" sz="quarter" idx="37"/>
          </p:nvPr>
        </p:nvSpPr>
        <p:spPr>
          <a:xfrm>
            <a:off x="5172734" y="2484478"/>
            <a:ext cx="1698389"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1" name="Text Placeholder 19">
            <a:extLst>
              <a:ext uri="{FF2B5EF4-FFF2-40B4-BE49-F238E27FC236}">
                <a16:creationId xmlns:a16="http://schemas.microsoft.com/office/drawing/2014/main" id="{7149B7DD-12BB-057B-748F-ABBFD3D4F6A3}"/>
              </a:ext>
            </a:extLst>
          </p:cNvPr>
          <p:cNvSpPr>
            <a:spLocks noGrp="1"/>
          </p:cNvSpPr>
          <p:nvPr>
            <p:ph type="body" sz="quarter" idx="38"/>
          </p:nvPr>
        </p:nvSpPr>
        <p:spPr>
          <a:xfrm>
            <a:off x="7250200" y="2484478"/>
            <a:ext cx="1698389"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2" name="Text Placeholder 19">
            <a:extLst>
              <a:ext uri="{FF2B5EF4-FFF2-40B4-BE49-F238E27FC236}">
                <a16:creationId xmlns:a16="http://schemas.microsoft.com/office/drawing/2014/main" id="{F4E311B5-979A-1B21-3F56-B2C8E1BCB7D1}"/>
              </a:ext>
            </a:extLst>
          </p:cNvPr>
          <p:cNvSpPr>
            <a:spLocks noGrp="1"/>
          </p:cNvSpPr>
          <p:nvPr>
            <p:ph type="body" sz="quarter" idx="39"/>
          </p:nvPr>
        </p:nvSpPr>
        <p:spPr>
          <a:xfrm>
            <a:off x="9317760" y="2484478"/>
            <a:ext cx="1698389"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274016563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ue 4 Column - Sub-heading">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dirty="0"/>
              <a:t>Footer or presentation title</a:t>
            </a:r>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465046"/>
            <a:ext cx="2448000"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465046"/>
            <a:ext cx="2448000"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465046"/>
            <a:ext cx="2448000"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470961"/>
            <a:ext cx="2448000"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583706"/>
            <a:ext cx="2195929" cy="596672"/>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583706"/>
            <a:ext cx="2195929" cy="596672"/>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583706"/>
            <a:ext cx="2195929" cy="596672"/>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583706"/>
            <a:ext cx="2195929" cy="596672"/>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324486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26145FE6-687B-9262-F2FD-7DD81F7A815C}"/>
              </a:ext>
            </a:extLst>
          </p:cNvPr>
          <p:cNvSpPr/>
          <p:nvPr userDrawn="1"/>
        </p:nvSpPr>
        <p:spPr>
          <a:xfrm>
            <a:off x="858077" y="2373649"/>
            <a:ext cx="2448000"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870E2A4E-12BC-9FA7-5195-FD4E190C3E06}"/>
              </a:ext>
            </a:extLst>
          </p:cNvPr>
          <p:cNvSpPr>
            <a:spLocks noGrp="1"/>
          </p:cNvSpPr>
          <p:nvPr>
            <p:ph type="body" sz="quarter" idx="41"/>
          </p:nvPr>
        </p:nvSpPr>
        <p:spPr>
          <a:xfrm>
            <a:off x="973730" y="2461897"/>
            <a:ext cx="2214373"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 name="Rectangle 7">
            <a:extLst>
              <a:ext uri="{FF2B5EF4-FFF2-40B4-BE49-F238E27FC236}">
                <a16:creationId xmlns:a16="http://schemas.microsoft.com/office/drawing/2014/main" id="{714589F6-3A08-1CD4-811E-CC04429029E0}"/>
              </a:ext>
            </a:extLst>
          </p:cNvPr>
          <p:cNvSpPr/>
          <p:nvPr userDrawn="1"/>
        </p:nvSpPr>
        <p:spPr>
          <a:xfrm>
            <a:off x="3452625" y="2387629"/>
            <a:ext cx="2448000"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50A0B3D2-EA8C-1DCE-6290-BC858F9022CF}"/>
              </a:ext>
            </a:extLst>
          </p:cNvPr>
          <p:cNvSpPr>
            <a:spLocks noGrp="1"/>
          </p:cNvSpPr>
          <p:nvPr>
            <p:ph type="body" sz="quarter" idx="42"/>
          </p:nvPr>
        </p:nvSpPr>
        <p:spPr>
          <a:xfrm>
            <a:off x="3568278" y="2475877"/>
            <a:ext cx="2214373"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0" name="Rectangle 9">
            <a:extLst>
              <a:ext uri="{FF2B5EF4-FFF2-40B4-BE49-F238E27FC236}">
                <a16:creationId xmlns:a16="http://schemas.microsoft.com/office/drawing/2014/main" id="{CEC5F28C-A8FE-C1E6-329E-0F097EAB5965}"/>
              </a:ext>
            </a:extLst>
          </p:cNvPr>
          <p:cNvSpPr/>
          <p:nvPr userDrawn="1"/>
        </p:nvSpPr>
        <p:spPr>
          <a:xfrm>
            <a:off x="6042288" y="2387559"/>
            <a:ext cx="2448000"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B3B7DAB9-79A1-CFF3-9DD3-7BD1F9B8BA71}"/>
              </a:ext>
            </a:extLst>
          </p:cNvPr>
          <p:cNvSpPr>
            <a:spLocks noGrp="1"/>
          </p:cNvSpPr>
          <p:nvPr>
            <p:ph type="body" sz="quarter" idx="43"/>
          </p:nvPr>
        </p:nvSpPr>
        <p:spPr>
          <a:xfrm>
            <a:off x="6157941" y="2475807"/>
            <a:ext cx="2214373"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2" name="Rectangle 11">
            <a:extLst>
              <a:ext uri="{FF2B5EF4-FFF2-40B4-BE49-F238E27FC236}">
                <a16:creationId xmlns:a16="http://schemas.microsoft.com/office/drawing/2014/main" id="{9CCA6C9C-A66D-4C04-8ACD-FF1AB21772F9}"/>
              </a:ext>
            </a:extLst>
          </p:cNvPr>
          <p:cNvSpPr/>
          <p:nvPr userDrawn="1"/>
        </p:nvSpPr>
        <p:spPr>
          <a:xfrm>
            <a:off x="8664953" y="2387559"/>
            <a:ext cx="2448000"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Text Placeholder 19">
            <a:extLst>
              <a:ext uri="{FF2B5EF4-FFF2-40B4-BE49-F238E27FC236}">
                <a16:creationId xmlns:a16="http://schemas.microsoft.com/office/drawing/2014/main" id="{750CE061-3358-4BE6-24A2-187610A936DE}"/>
              </a:ext>
            </a:extLst>
          </p:cNvPr>
          <p:cNvSpPr>
            <a:spLocks noGrp="1"/>
          </p:cNvSpPr>
          <p:nvPr>
            <p:ph type="body" sz="quarter" idx="44"/>
          </p:nvPr>
        </p:nvSpPr>
        <p:spPr>
          <a:xfrm>
            <a:off x="8780606" y="2475807"/>
            <a:ext cx="2214373"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39278519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lue 3 Column - Sub-heading">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459255"/>
            <a:ext cx="3341223" cy="838601"/>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459255"/>
            <a:ext cx="3341223" cy="838601"/>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577916"/>
            <a:ext cx="3083883" cy="596673"/>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455574"/>
            <a:ext cx="3341223" cy="838601"/>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577916"/>
            <a:ext cx="3083883" cy="596673"/>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577916"/>
            <a:ext cx="3083883" cy="596673"/>
          </a:xfrm>
        </p:spPr>
        <p:txBody>
          <a:bodyPr anchor="ctr">
            <a:noAutofit/>
          </a:bodyPr>
          <a:lstStyle>
            <a:lvl1pPr marL="0" indent="0" algn="ctr">
              <a:buNone/>
              <a:defRPr sz="18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31CECB7D-2B23-1A2E-1E97-D6D9345036DF}"/>
              </a:ext>
            </a:extLst>
          </p:cNvPr>
          <p:cNvSpPr/>
          <p:nvPr userDrawn="1"/>
        </p:nvSpPr>
        <p:spPr>
          <a:xfrm>
            <a:off x="858076" y="2373649"/>
            <a:ext cx="3341223"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EC72D1FC-8A05-3EBF-C682-23E3D5B70AC2}"/>
              </a:ext>
            </a:extLst>
          </p:cNvPr>
          <p:cNvSpPr>
            <a:spLocks noGrp="1"/>
          </p:cNvSpPr>
          <p:nvPr>
            <p:ph type="body" sz="quarter" idx="47"/>
          </p:nvPr>
        </p:nvSpPr>
        <p:spPr>
          <a:xfrm>
            <a:off x="973730" y="2473048"/>
            <a:ext cx="3102326"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 name="Rectangle 7">
            <a:extLst>
              <a:ext uri="{FF2B5EF4-FFF2-40B4-BE49-F238E27FC236}">
                <a16:creationId xmlns:a16="http://schemas.microsoft.com/office/drawing/2014/main" id="{4FB7E724-2E61-D728-3CD9-152E11FE68CB}"/>
              </a:ext>
            </a:extLst>
          </p:cNvPr>
          <p:cNvSpPr/>
          <p:nvPr userDrawn="1"/>
        </p:nvSpPr>
        <p:spPr>
          <a:xfrm>
            <a:off x="4347658" y="2373649"/>
            <a:ext cx="3341223"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A86027FE-5F83-C30B-F3D4-5715FCFF9DEF}"/>
              </a:ext>
            </a:extLst>
          </p:cNvPr>
          <p:cNvSpPr>
            <a:spLocks noGrp="1"/>
          </p:cNvSpPr>
          <p:nvPr>
            <p:ph type="body" sz="quarter" idx="48"/>
          </p:nvPr>
        </p:nvSpPr>
        <p:spPr>
          <a:xfrm>
            <a:off x="4463312" y="2473048"/>
            <a:ext cx="3102326"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0" name="Rectangle 9">
            <a:extLst>
              <a:ext uri="{FF2B5EF4-FFF2-40B4-BE49-F238E27FC236}">
                <a16:creationId xmlns:a16="http://schemas.microsoft.com/office/drawing/2014/main" id="{D05EE7F1-21C1-6477-23C9-F84855C4221F}"/>
              </a:ext>
            </a:extLst>
          </p:cNvPr>
          <p:cNvSpPr/>
          <p:nvPr userDrawn="1"/>
        </p:nvSpPr>
        <p:spPr>
          <a:xfrm>
            <a:off x="7800583" y="2373649"/>
            <a:ext cx="3341223"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DB58ADA4-5F59-F206-5832-93FF8656D23D}"/>
              </a:ext>
            </a:extLst>
          </p:cNvPr>
          <p:cNvSpPr>
            <a:spLocks noGrp="1"/>
          </p:cNvSpPr>
          <p:nvPr>
            <p:ph type="body" sz="quarter" idx="49"/>
          </p:nvPr>
        </p:nvSpPr>
        <p:spPr>
          <a:xfrm>
            <a:off x="7916237" y="2473048"/>
            <a:ext cx="3102326" cy="461668"/>
          </a:xfrm>
        </p:spPr>
        <p:txBody>
          <a:bodyPr anchor="ctr">
            <a:noAutofit/>
          </a:bodyPr>
          <a:lstStyle>
            <a:lvl1pPr marL="0" indent="0" algn="ctr">
              <a:buNone/>
              <a:defRPr sz="1400">
                <a:solidFill>
                  <a:srgbClr val="E4E0D9"/>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191107911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 Content Blocks and Imag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0084688D-DE7B-0337-2593-651C06DC8EEA}"/>
              </a:ext>
            </a:extLst>
          </p:cNvPr>
          <p:cNvPicPr>
            <a:picLocks noChangeAspect="1"/>
          </p:cNvPicPr>
          <p:nvPr userDrawn="1"/>
        </p:nvPicPr>
        <p:blipFill rotWithShape="1">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r="16635"/>
          <a:stretch/>
        </p:blipFill>
        <p:spPr>
          <a:xfrm flipH="1">
            <a:off x="0" y="0"/>
            <a:ext cx="3497264" cy="6875717"/>
          </a:xfrm>
          <a:prstGeom prst="rect">
            <a:avLst/>
          </a:prstGeom>
        </p:spPr>
      </p:pic>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885825" y="3445587"/>
            <a:ext cx="2441656" cy="755650"/>
          </a:xfrm>
        </p:spPr>
        <p:txBody>
          <a:bodyPr anchor="ctr">
            <a:noAutofit/>
          </a:bodyPr>
          <a:lstStyle>
            <a:lvl1pPr marL="0" indent="0" algn="ctr">
              <a:buNone/>
              <a:defRPr sz="18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893777" y="4311092"/>
            <a:ext cx="2434803" cy="1697414"/>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 name="Text Placeholder 19">
            <a:extLst>
              <a:ext uri="{FF2B5EF4-FFF2-40B4-BE49-F238E27FC236}">
                <a16:creationId xmlns:a16="http://schemas.microsoft.com/office/drawing/2014/main" id="{587E61E6-77BD-7263-8788-C41B6CF519DC}"/>
              </a:ext>
            </a:extLst>
          </p:cNvPr>
          <p:cNvSpPr>
            <a:spLocks noGrp="1"/>
          </p:cNvSpPr>
          <p:nvPr>
            <p:ph type="body" sz="quarter" idx="23"/>
          </p:nvPr>
        </p:nvSpPr>
        <p:spPr>
          <a:xfrm>
            <a:off x="3455211" y="3445587"/>
            <a:ext cx="2441656" cy="755650"/>
          </a:xfrm>
        </p:spPr>
        <p:txBody>
          <a:bodyPr anchor="ctr">
            <a:noAutofit/>
          </a:bodyPr>
          <a:lstStyle>
            <a:lvl1pPr marL="0" indent="0" algn="ctr">
              <a:buNone/>
              <a:defRPr sz="18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Text Placeholder 19">
            <a:extLst>
              <a:ext uri="{FF2B5EF4-FFF2-40B4-BE49-F238E27FC236}">
                <a16:creationId xmlns:a16="http://schemas.microsoft.com/office/drawing/2014/main" id="{A0D40AE5-5883-51D4-33AE-471B6FC1D648}"/>
              </a:ext>
            </a:extLst>
          </p:cNvPr>
          <p:cNvSpPr>
            <a:spLocks noGrp="1"/>
          </p:cNvSpPr>
          <p:nvPr>
            <p:ph type="body" sz="quarter" idx="24"/>
          </p:nvPr>
        </p:nvSpPr>
        <p:spPr>
          <a:xfrm>
            <a:off x="3463161" y="4311092"/>
            <a:ext cx="2434803" cy="1697414"/>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9" name="Text Placeholder 19">
            <a:extLst>
              <a:ext uri="{FF2B5EF4-FFF2-40B4-BE49-F238E27FC236}">
                <a16:creationId xmlns:a16="http://schemas.microsoft.com/office/drawing/2014/main" id="{98A9B3E6-983D-7081-DD00-BA30CF92849F}"/>
              </a:ext>
            </a:extLst>
          </p:cNvPr>
          <p:cNvSpPr>
            <a:spLocks noGrp="1"/>
          </p:cNvSpPr>
          <p:nvPr>
            <p:ph type="body" sz="quarter" idx="25"/>
          </p:nvPr>
        </p:nvSpPr>
        <p:spPr>
          <a:xfrm>
            <a:off x="6007179" y="3445587"/>
            <a:ext cx="2441656" cy="755650"/>
          </a:xfrm>
        </p:spPr>
        <p:txBody>
          <a:bodyPr anchor="ctr">
            <a:noAutofit/>
          </a:bodyPr>
          <a:lstStyle>
            <a:lvl1pPr marL="0" indent="0" algn="ctr">
              <a:buNone/>
              <a:defRPr sz="18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7" name="Text Placeholder 19">
            <a:extLst>
              <a:ext uri="{FF2B5EF4-FFF2-40B4-BE49-F238E27FC236}">
                <a16:creationId xmlns:a16="http://schemas.microsoft.com/office/drawing/2014/main" id="{4C2A5351-D883-82EC-AC10-FB5B8C989F74}"/>
              </a:ext>
            </a:extLst>
          </p:cNvPr>
          <p:cNvSpPr>
            <a:spLocks noGrp="1"/>
          </p:cNvSpPr>
          <p:nvPr>
            <p:ph type="body" sz="quarter" idx="26"/>
          </p:nvPr>
        </p:nvSpPr>
        <p:spPr>
          <a:xfrm>
            <a:off x="6015129" y="4311092"/>
            <a:ext cx="2434803" cy="1697414"/>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9" name="Text Placeholder 19">
            <a:extLst>
              <a:ext uri="{FF2B5EF4-FFF2-40B4-BE49-F238E27FC236}">
                <a16:creationId xmlns:a16="http://schemas.microsoft.com/office/drawing/2014/main" id="{47A64B15-338C-1903-B017-5B7BC750C4CA}"/>
              </a:ext>
            </a:extLst>
          </p:cNvPr>
          <p:cNvSpPr>
            <a:spLocks noGrp="1"/>
          </p:cNvSpPr>
          <p:nvPr>
            <p:ph type="body" sz="quarter" idx="27"/>
          </p:nvPr>
        </p:nvSpPr>
        <p:spPr>
          <a:xfrm>
            <a:off x="8567323" y="3445587"/>
            <a:ext cx="2441656" cy="755650"/>
          </a:xfrm>
        </p:spPr>
        <p:txBody>
          <a:bodyPr anchor="ctr">
            <a:noAutofit/>
          </a:bodyPr>
          <a:lstStyle>
            <a:lvl1pPr marL="0" indent="0" algn="ctr">
              <a:buNone/>
              <a:defRPr sz="18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1" name="Text Placeholder 19">
            <a:extLst>
              <a:ext uri="{FF2B5EF4-FFF2-40B4-BE49-F238E27FC236}">
                <a16:creationId xmlns:a16="http://schemas.microsoft.com/office/drawing/2014/main" id="{20CAD9D2-6E73-09E2-62D4-4F9F1E1CB755}"/>
              </a:ext>
            </a:extLst>
          </p:cNvPr>
          <p:cNvSpPr>
            <a:spLocks noGrp="1"/>
          </p:cNvSpPr>
          <p:nvPr>
            <p:ph type="body" sz="quarter" idx="28"/>
          </p:nvPr>
        </p:nvSpPr>
        <p:spPr>
          <a:xfrm>
            <a:off x="8575273" y="4311092"/>
            <a:ext cx="2434803" cy="1697414"/>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Picture Placeholder 29">
            <a:extLst>
              <a:ext uri="{FF2B5EF4-FFF2-40B4-BE49-F238E27FC236}">
                <a16:creationId xmlns:a16="http://schemas.microsoft.com/office/drawing/2014/main" id="{DCA6D51F-720B-453C-22E2-B4F7F5B3149C}"/>
              </a:ext>
            </a:extLst>
          </p:cNvPr>
          <p:cNvSpPr>
            <a:spLocks noGrp="1"/>
          </p:cNvSpPr>
          <p:nvPr>
            <p:ph type="pic" sz="quarter" idx="29"/>
          </p:nvPr>
        </p:nvSpPr>
        <p:spPr>
          <a:xfrm>
            <a:off x="5956709" y="322267"/>
            <a:ext cx="5052273" cy="2896614"/>
          </a:xfrm>
        </p:spPr>
        <p:txBody>
          <a:bodyPr anchor="ctr"/>
          <a:lstStyle>
            <a:lvl1pPr marL="0" indent="0" algn="ctr">
              <a:buNone/>
              <a:defRPr>
                <a:solidFill>
                  <a:srgbClr val="084975"/>
                </a:solidFill>
              </a:defRPr>
            </a:lvl1pPr>
          </a:lstStyle>
          <a:p>
            <a:endParaRPr lang="en-AU" dirty="0"/>
          </a:p>
        </p:txBody>
      </p:sp>
      <p:sp>
        <p:nvSpPr>
          <p:cNvPr id="33" name="Text Placeholder 32">
            <a:extLst>
              <a:ext uri="{FF2B5EF4-FFF2-40B4-BE49-F238E27FC236}">
                <a16:creationId xmlns:a16="http://schemas.microsoft.com/office/drawing/2014/main" id="{BFE1CF97-DD32-BEEA-75BF-EDBAD570C7B5}"/>
              </a:ext>
            </a:extLst>
          </p:cNvPr>
          <p:cNvSpPr>
            <a:spLocks noGrp="1"/>
          </p:cNvSpPr>
          <p:nvPr>
            <p:ph type="body" sz="quarter" idx="30"/>
          </p:nvPr>
        </p:nvSpPr>
        <p:spPr>
          <a:xfrm>
            <a:off x="905694" y="1494157"/>
            <a:ext cx="4920433" cy="1724723"/>
          </a:xfrm>
        </p:spPr>
        <p:txBody>
          <a:bodyPr>
            <a:normAutofit/>
          </a:bodyPr>
          <a:lstStyle>
            <a:lvl1pPr marL="0" indent="0">
              <a:buNone/>
              <a:defRPr sz="2000">
                <a:solidFill>
                  <a:srgbClr val="084975"/>
                </a:solidFill>
              </a:defRPr>
            </a:lvl1pPr>
            <a:lvl2pPr marL="457189" indent="0">
              <a:buNone/>
              <a:defRPr sz="1800"/>
            </a:lvl2pPr>
          </a:lstStyle>
          <a:p>
            <a:pPr lvl="0"/>
            <a:r>
              <a:rPr lang="en-US" dirty="0"/>
              <a:t>Click to edit Master text styles</a:t>
            </a:r>
          </a:p>
          <a:p>
            <a:pPr lvl="1"/>
            <a:endParaRPr lang="en-AU" dirty="0"/>
          </a:p>
        </p:txBody>
      </p:sp>
      <p:sp>
        <p:nvSpPr>
          <p:cNvPr id="34" name="Text Placeholder 31">
            <a:extLst>
              <a:ext uri="{FF2B5EF4-FFF2-40B4-BE49-F238E27FC236}">
                <a16:creationId xmlns:a16="http://schemas.microsoft.com/office/drawing/2014/main" id="{D50E49F9-4EAF-B311-6C85-AFC57CA402A1}"/>
              </a:ext>
            </a:extLst>
          </p:cNvPr>
          <p:cNvSpPr>
            <a:spLocks noGrp="1"/>
          </p:cNvSpPr>
          <p:nvPr>
            <p:ph type="body" sz="quarter" idx="31" hasCustomPrompt="1"/>
          </p:nvPr>
        </p:nvSpPr>
        <p:spPr>
          <a:xfrm>
            <a:off x="905694" y="322267"/>
            <a:ext cx="4920433"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Date Placeholder 9">
            <a:extLst>
              <a:ext uri="{FF2B5EF4-FFF2-40B4-BE49-F238E27FC236}">
                <a16:creationId xmlns:a16="http://schemas.microsoft.com/office/drawing/2014/main" id="{E55E8918-8585-1CA9-27F2-DB46AAA8379C}"/>
              </a:ext>
            </a:extLst>
          </p:cNvPr>
          <p:cNvSpPr>
            <a:spLocks noGrp="1"/>
          </p:cNvSpPr>
          <p:nvPr>
            <p:ph type="dt" sz="half" idx="32"/>
          </p:nvPr>
        </p:nvSpPr>
        <p:spPr/>
        <p:txBody>
          <a:bodyPr/>
          <a:lstStyle/>
          <a:p>
            <a:fld id="{DF138157-20C8-4301-B3FC-7C816496FDB1}" type="datetime1">
              <a:rPr lang="en-AU" smtClean="0"/>
              <a:t>22/04/2026</a:t>
            </a:fld>
            <a:endParaRPr lang="en-AU" dirty="0"/>
          </a:p>
        </p:txBody>
      </p:sp>
      <p:sp>
        <p:nvSpPr>
          <p:cNvPr id="11" name="Footer Placeholder 10">
            <a:extLst>
              <a:ext uri="{FF2B5EF4-FFF2-40B4-BE49-F238E27FC236}">
                <a16:creationId xmlns:a16="http://schemas.microsoft.com/office/drawing/2014/main" id="{C6614217-793C-2368-A21C-4F644FB778A9}"/>
              </a:ext>
            </a:extLst>
          </p:cNvPr>
          <p:cNvSpPr>
            <a:spLocks noGrp="1"/>
          </p:cNvSpPr>
          <p:nvPr>
            <p:ph type="ftr" sz="quarter" idx="33"/>
          </p:nvPr>
        </p:nvSpPr>
        <p:spPr/>
        <p:txBody>
          <a:bodyPr/>
          <a:lstStyle/>
          <a:p>
            <a:r>
              <a:rPr lang="en-AU" dirty="0"/>
              <a:t>Footer or presentation title</a:t>
            </a:r>
          </a:p>
        </p:txBody>
      </p:sp>
      <p:sp>
        <p:nvSpPr>
          <p:cNvPr id="12" name="Slide Number Placeholder 11">
            <a:extLst>
              <a:ext uri="{FF2B5EF4-FFF2-40B4-BE49-F238E27FC236}">
                <a16:creationId xmlns:a16="http://schemas.microsoft.com/office/drawing/2014/main" id="{16C77018-58C4-BD2D-80C2-64E05417B562}"/>
              </a:ext>
            </a:extLst>
          </p:cNvPr>
          <p:cNvSpPr>
            <a:spLocks noGrp="1"/>
          </p:cNvSpPr>
          <p:nvPr>
            <p:ph type="sldNum" sz="quarter" idx="34"/>
          </p:nvPr>
        </p:nvSpPr>
        <p:spPr/>
        <p:txBody>
          <a:bodyPr/>
          <a:lstStyle/>
          <a:p>
            <a:fld id="{E6DC0540-2AD0-49E8-AEF5-9973087C06F1}" type="slidenum">
              <a:rPr lang="en-AU" smtClean="0"/>
              <a:pPr/>
              <a:t>‹#›</a:t>
            </a:fld>
            <a:endParaRPr lang="en-AU" dirty="0"/>
          </a:p>
        </p:txBody>
      </p:sp>
      <p:cxnSp>
        <p:nvCxnSpPr>
          <p:cNvPr id="29" name="Straight Connector 28">
            <a:extLst>
              <a:ext uri="{FF2B5EF4-FFF2-40B4-BE49-F238E27FC236}">
                <a16:creationId xmlns:a16="http://schemas.microsoft.com/office/drawing/2014/main" id="{20C84EBB-2038-AADE-2F69-42D1714D6181}"/>
              </a:ext>
            </a:extLst>
          </p:cNvPr>
          <p:cNvCxnSpPr/>
          <p:nvPr userDrawn="1"/>
        </p:nvCxnSpPr>
        <p:spPr>
          <a:xfrm>
            <a:off x="8513264" y="3445591"/>
            <a:ext cx="0" cy="2562919"/>
          </a:xfrm>
          <a:prstGeom prst="line">
            <a:avLst/>
          </a:prstGeom>
          <a:ln w="19050">
            <a:solidFill>
              <a:srgbClr val="08497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6A44438-26E1-FFD3-5592-7638EF01A420}"/>
              </a:ext>
            </a:extLst>
          </p:cNvPr>
          <p:cNvCxnSpPr/>
          <p:nvPr userDrawn="1"/>
        </p:nvCxnSpPr>
        <p:spPr>
          <a:xfrm>
            <a:off x="5956707" y="3445591"/>
            <a:ext cx="0" cy="2562919"/>
          </a:xfrm>
          <a:prstGeom prst="line">
            <a:avLst/>
          </a:prstGeom>
          <a:ln w="19050">
            <a:solidFill>
              <a:srgbClr val="084975"/>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2B3C3C1-41CE-A275-5638-5D492AC69B98}"/>
              </a:ext>
            </a:extLst>
          </p:cNvPr>
          <p:cNvCxnSpPr>
            <a:cxnSpLocks/>
          </p:cNvCxnSpPr>
          <p:nvPr userDrawn="1"/>
        </p:nvCxnSpPr>
        <p:spPr>
          <a:xfrm>
            <a:off x="3405596" y="3445591"/>
            <a:ext cx="0" cy="2562915"/>
          </a:xfrm>
          <a:prstGeom prst="line">
            <a:avLst/>
          </a:prstGeom>
          <a:ln w="19050">
            <a:solidFill>
              <a:srgbClr val="08497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003506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Flow Chart - 6">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D0C12B66-A275-0C2E-3BE7-B1DB19EE838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06857" y="1935982"/>
            <a:ext cx="10696575" cy="4124325"/>
          </a:xfrm>
          <a:prstGeom prst="rect">
            <a:avLst/>
          </a:prstGeom>
        </p:spPr>
      </p:pic>
      <p:sp>
        <p:nvSpPr>
          <p:cNvPr id="4" name="Date Placeholder 3">
            <a:extLst>
              <a:ext uri="{FF2B5EF4-FFF2-40B4-BE49-F238E27FC236}">
                <a16:creationId xmlns:a16="http://schemas.microsoft.com/office/drawing/2014/main" id="{92087E9E-5A39-648D-A43F-8AAB0E0C2717}"/>
              </a:ext>
            </a:extLst>
          </p:cNvPr>
          <p:cNvSpPr>
            <a:spLocks noGrp="1"/>
          </p:cNvSpPr>
          <p:nvPr>
            <p:ph type="dt" sz="half" idx="10"/>
          </p:nvPr>
        </p:nvSpPr>
        <p:spPr/>
        <p:txBody>
          <a:bodyPr/>
          <a:lstStyle/>
          <a:p>
            <a:fld id="{57226E16-94EC-4EA8-9614-4E02A9FD3E67}" type="datetime1">
              <a:rPr lang="en-AU" smtClean="0"/>
              <a:t>22/04/2026</a:t>
            </a:fld>
            <a:endParaRPr lang="en-AU" dirty="0"/>
          </a:p>
        </p:txBody>
      </p:sp>
      <p:sp>
        <p:nvSpPr>
          <p:cNvPr id="5" name="Footer Placeholder 4">
            <a:extLst>
              <a:ext uri="{FF2B5EF4-FFF2-40B4-BE49-F238E27FC236}">
                <a16:creationId xmlns:a16="http://schemas.microsoft.com/office/drawing/2014/main" id="{8E3E4377-4D97-1455-0A93-27FD7CF4523B}"/>
              </a:ext>
            </a:extLst>
          </p:cNvPr>
          <p:cNvSpPr>
            <a:spLocks noGrp="1"/>
          </p:cNvSpPr>
          <p:nvPr>
            <p:ph type="ftr" sz="quarter" idx="11"/>
          </p:nvPr>
        </p:nvSpPr>
        <p:spPr/>
        <p:txBody>
          <a:bodyPr/>
          <a:lstStyle/>
          <a:p>
            <a:r>
              <a:rPr lang="en-AU" dirty="0"/>
              <a:t>Footer or presentation title</a:t>
            </a:r>
          </a:p>
        </p:txBody>
      </p:sp>
      <p:sp>
        <p:nvSpPr>
          <p:cNvPr id="6" name="Slide Number Placeholder 5">
            <a:extLst>
              <a:ext uri="{FF2B5EF4-FFF2-40B4-BE49-F238E27FC236}">
                <a16:creationId xmlns:a16="http://schemas.microsoft.com/office/drawing/2014/main" id="{4A4E8F36-EEE9-1D85-9BB5-3B32081270C1}"/>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4" name="Text Placeholder 13">
            <a:extLst>
              <a:ext uri="{FF2B5EF4-FFF2-40B4-BE49-F238E27FC236}">
                <a16:creationId xmlns:a16="http://schemas.microsoft.com/office/drawing/2014/main" id="{380B2C1F-3488-E5F5-6086-720D71C985F0}"/>
              </a:ext>
            </a:extLst>
          </p:cNvPr>
          <p:cNvSpPr>
            <a:spLocks noGrp="1"/>
          </p:cNvSpPr>
          <p:nvPr>
            <p:ph type="body" sz="quarter" idx="13"/>
          </p:nvPr>
        </p:nvSpPr>
        <p:spPr>
          <a:xfrm>
            <a:off x="981077" y="2085149"/>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5" name="Text Placeholder 24">
            <a:extLst>
              <a:ext uri="{FF2B5EF4-FFF2-40B4-BE49-F238E27FC236}">
                <a16:creationId xmlns:a16="http://schemas.microsoft.com/office/drawing/2014/main" id="{836DFA9F-DE5A-B1BE-F764-28A78DCA3D1B}"/>
              </a:ext>
            </a:extLst>
          </p:cNvPr>
          <p:cNvSpPr>
            <a:spLocks noGrp="1"/>
          </p:cNvSpPr>
          <p:nvPr>
            <p:ph type="body" sz="quarter" idx="16"/>
          </p:nvPr>
        </p:nvSpPr>
        <p:spPr>
          <a:xfrm>
            <a:off x="2892289" y="2085149"/>
            <a:ext cx="2816363" cy="933450"/>
          </a:xfrm>
        </p:spPr>
        <p:txBody>
          <a:bodyPr anchor="ctr">
            <a:noAutofit/>
          </a:bodyPr>
          <a:lstStyle>
            <a:lvl1pPr marL="0" indent="0">
              <a:buNone/>
              <a:defRPr sz="1400"/>
            </a:lvl1pPr>
          </a:lstStyle>
          <a:p>
            <a:pPr lvl="0"/>
            <a:r>
              <a:rPr lang="en-US" dirty="0"/>
              <a:t>Click to edit Master text styles</a:t>
            </a:r>
          </a:p>
        </p:txBody>
      </p:sp>
      <p:sp>
        <p:nvSpPr>
          <p:cNvPr id="3" name="Text Placeholder 31">
            <a:extLst>
              <a:ext uri="{FF2B5EF4-FFF2-40B4-BE49-F238E27FC236}">
                <a16:creationId xmlns:a16="http://schemas.microsoft.com/office/drawing/2014/main" id="{5868CCBF-08F3-6AFD-2163-8449455FF15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2" name="Text Placeholder 13">
            <a:extLst>
              <a:ext uri="{FF2B5EF4-FFF2-40B4-BE49-F238E27FC236}">
                <a16:creationId xmlns:a16="http://schemas.microsoft.com/office/drawing/2014/main" id="{9C96A812-B1DF-3701-F3EC-2DEB7DA0126B}"/>
              </a:ext>
            </a:extLst>
          </p:cNvPr>
          <p:cNvSpPr>
            <a:spLocks noGrp="1"/>
          </p:cNvSpPr>
          <p:nvPr>
            <p:ph type="body" sz="quarter" idx="38"/>
          </p:nvPr>
        </p:nvSpPr>
        <p:spPr>
          <a:xfrm>
            <a:off x="6490657" y="2085149"/>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13" name="Text Placeholder 24">
            <a:extLst>
              <a:ext uri="{FF2B5EF4-FFF2-40B4-BE49-F238E27FC236}">
                <a16:creationId xmlns:a16="http://schemas.microsoft.com/office/drawing/2014/main" id="{CD66A5EB-64D8-0CD3-6C55-9920F116B071}"/>
              </a:ext>
            </a:extLst>
          </p:cNvPr>
          <p:cNvSpPr>
            <a:spLocks noGrp="1"/>
          </p:cNvSpPr>
          <p:nvPr>
            <p:ph type="body" sz="quarter" idx="39"/>
          </p:nvPr>
        </p:nvSpPr>
        <p:spPr>
          <a:xfrm>
            <a:off x="8401868" y="2085149"/>
            <a:ext cx="2816363" cy="933450"/>
          </a:xfrm>
        </p:spPr>
        <p:txBody>
          <a:bodyPr anchor="ctr">
            <a:noAutofit/>
          </a:bodyPr>
          <a:lstStyle>
            <a:lvl1pPr marL="0" indent="0">
              <a:buNone/>
              <a:defRPr sz="1400"/>
            </a:lvl1pPr>
          </a:lstStyle>
          <a:p>
            <a:pPr lvl="0"/>
            <a:r>
              <a:rPr lang="en-US" dirty="0"/>
              <a:t>Click to edit Master text styles</a:t>
            </a:r>
          </a:p>
        </p:txBody>
      </p:sp>
      <p:sp>
        <p:nvSpPr>
          <p:cNvPr id="17" name="Text Placeholder 13">
            <a:extLst>
              <a:ext uri="{FF2B5EF4-FFF2-40B4-BE49-F238E27FC236}">
                <a16:creationId xmlns:a16="http://schemas.microsoft.com/office/drawing/2014/main" id="{A5488A9D-ACCE-FCA5-F19A-02A7D0D9BF58}"/>
              </a:ext>
            </a:extLst>
          </p:cNvPr>
          <p:cNvSpPr>
            <a:spLocks noGrp="1"/>
          </p:cNvSpPr>
          <p:nvPr>
            <p:ph type="body" sz="quarter" idx="40"/>
          </p:nvPr>
        </p:nvSpPr>
        <p:spPr>
          <a:xfrm>
            <a:off x="984391" y="3519696"/>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19" name="Text Placeholder 24">
            <a:extLst>
              <a:ext uri="{FF2B5EF4-FFF2-40B4-BE49-F238E27FC236}">
                <a16:creationId xmlns:a16="http://schemas.microsoft.com/office/drawing/2014/main" id="{6C4230C2-CEAE-E490-EE18-1D6B840EF9CC}"/>
              </a:ext>
            </a:extLst>
          </p:cNvPr>
          <p:cNvSpPr>
            <a:spLocks noGrp="1"/>
          </p:cNvSpPr>
          <p:nvPr>
            <p:ph type="body" sz="quarter" idx="41"/>
          </p:nvPr>
        </p:nvSpPr>
        <p:spPr>
          <a:xfrm>
            <a:off x="2895604" y="3519696"/>
            <a:ext cx="2816363" cy="933450"/>
          </a:xfrm>
        </p:spPr>
        <p:txBody>
          <a:bodyPr anchor="ctr">
            <a:noAutofit/>
          </a:bodyPr>
          <a:lstStyle>
            <a:lvl1pPr marL="0" indent="0">
              <a:buNone/>
              <a:defRPr sz="1400"/>
            </a:lvl1pPr>
          </a:lstStyle>
          <a:p>
            <a:pPr lvl="0"/>
            <a:r>
              <a:rPr lang="en-US" dirty="0"/>
              <a:t>Click to edit Master text styles</a:t>
            </a:r>
          </a:p>
        </p:txBody>
      </p:sp>
      <p:sp>
        <p:nvSpPr>
          <p:cNvPr id="20" name="Text Placeholder 13">
            <a:extLst>
              <a:ext uri="{FF2B5EF4-FFF2-40B4-BE49-F238E27FC236}">
                <a16:creationId xmlns:a16="http://schemas.microsoft.com/office/drawing/2014/main" id="{22B5CC8A-3A30-13F2-7F70-952BCEB48B37}"/>
              </a:ext>
            </a:extLst>
          </p:cNvPr>
          <p:cNvSpPr>
            <a:spLocks noGrp="1"/>
          </p:cNvSpPr>
          <p:nvPr>
            <p:ph type="body" sz="quarter" idx="42"/>
          </p:nvPr>
        </p:nvSpPr>
        <p:spPr>
          <a:xfrm>
            <a:off x="6493971" y="3519696"/>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1" name="Text Placeholder 24">
            <a:extLst>
              <a:ext uri="{FF2B5EF4-FFF2-40B4-BE49-F238E27FC236}">
                <a16:creationId xmlns:a16="http://schemas.microsoft.com/office/drawing/2014/main" id="{1A95BD30-6DD6-A1FB-BA88-FC4A6D53947D}"/>
              </a:ext>
            </a:extLst>
          </p:cNvPr>
          <p:cNvSpPr>
            <a:spLocks noGrp="1"/>
          </p:cNvSpPr>
          <p:nvPr>
            <p:ph type="body" sz="quarter" idx="43"/>
          </p:nvPr>
        </p:nvSpPr>
        <p:spPr>
          <a:xfrm>
            <a:off x="8405184" y="3519696"/>
            <a:ext cx="2816363" cy="933450"/>
          </a:xfrm>
        </p:spPr>
        <p:txBody>
          <a:bodyPr anchor="ctr">
            <a:noAutofit/>
          </a:bodyPr>
          <a:lstStyle>
            <a:lvl1pPr marL="0" indent="0">
              <a:buNone/>
              <a:defRPr sz="1400"/>
            </a:lvl1pPr>
          </a:lstStyle>
          <a:p>
            <a:pPr lvl="0"/>
            <a:r>
              <a:rPr lang="en-US" dirty="0"/>
              <a:t>Click to edit Master text styles</a:t>
            </a:r>
          </a:p>
        </p:txBody>
      </p:sp>
      <p:sp>
        <p:nvSpPr>
          <p:cNvPr id="22" name="Text Placeholder 13">
            <a:extLst>
              <a:ext uri="{FF2B5EF4-FFF2-40B4-BE49-F238E27FC236}">
                <a16:creationId xmlns:a16="http://schemas.microsoft.com/office/drawing/2014/main" id="{FA997776-9D6A-562F-09E0-51CE86A29101}"/>
              </a:ext>
            </a:extLst>
          </p:cNvPr>
          <p:cNvSpPr>
            <a:spLocks noGrp="1"/>
          </p:cNvSpPr>
          <p:nvPr>
            <p:ph type="body" sz="quarter" idx="44"/>
          </p:nvPr>
        </p:nvSpPr>
        <p:spPr>
          <a:xfrm>
            <a:off x="984391" y="4982117"/>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3" name="Text Placeholder 24">
            <a:extLst>
              <a:ext uri="{FF2B5EF4-FFF2-40B4-BE49-F238E27FC236}">
                <a16:creationId xmlns:a16="http://schemas.microsoft.com/office/drawing/2014/main" id="{12CE87E6-B587-A10F-AEA1-E6AAD09188DD}"/>
              </a:ext>
            </a:extLst>
          </p:cNvPr>
          <p:cNvSpPr>
            <a:spLocks noGrp="1"/>
          </p:cNvSpPr>
          <p:nvPr>
            <p:ph type="body" sz="quarter" idx="45"/>
          </p:nvPr>
        </p:nvSpPr>
        <p:spPr>
          <a:xfrm>
            <a:off x="2895604" y="4995931"/>
            <a:ext cx="2816363" cy="933450"/>
          </a:xfrm>
        </p:spPr>
        <p:txBody>
          <a:bodyPr anchor="ctr">
            <a:noAutofit/>
          </a:bodyPr>
          <a:lstStyle>
            <a:lvl1pPr marL="0" indent="0">
              <a:buNone/>
              <a:defRPr sz="1400"/>
            </a:lvl1pPr>
          </a:lstStyle>
          <a:p>
            <a:pPr lvl="0"/>
            <a:r>
              <a:rPr lang="en-US" dirty="0"/>
              <a:t>Click to edit Master text styles</a:t>
            </a:r>
          </a:p>
        </p:txBody>
      </p:sp>
      <p:sp>
        <p:nvSpPr>
          <p:cNvPr id="24" name="Text Placeholder 13">
            <a:extLst>
              <a:ext uri="{FF2B5EF4-FFF2-40B4-BE49-F238E27FC236}">
                <a16:creationId xmlns:a16="http://schemas.microsoft.com/office/drawing/2014/main" id="{41CEE4F5-8D95-8452-2C12-00A013CC49B3}"/>
              </a:ext>
            </a:extLst>
          </p:cNvPr>
          <p:cNvSpPr>
            <a:spLocks noGrp="1"/>
          </p:cNvSpPr>
          <p:nvPr>
            <p:ph type="body" sz="quarter" idx="46"/>
          </p:nvPr>
        </p:nvSpPr>
        <p:spPr>
          <a:xfrm>
            <a:off x="6493971" y="4985432"/>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8" name="Text Placeholder 24">
            <a:extLst>
              <a:ext uri="{FF2B5EF4-FFF2-40B4-BE49-F238E27FC236}">
                <a16:creationId xmlns:a16="http://schemas.microsoft.com/office/drawing/2014/main" id="{FA2D80BC-3E8C-8624-63AA-EDDFA24F2FF6}"/>
              </a:ext>
            </a:extLst>
          </p:cNvPr>
          <p:cNvSpPr>
            <a:spLocks noGrp="1"/>
          </p:cNvSpPr>
          <p:nvPr>
            <p:ph type="body" sz="quarter" idx="47"/>
          </p:nvPr>
        </p:nvSpPr>
        <p:spPr>
          <a:xfrm>
            <a:off x="8405184" y="4999246"/>
            <a:ext cx="2816363" cy="933450"/>
          </a:xfrm>
        </p:spPr>
        <p:txBody>
          <a:bodyPr anchor="ctr">
            <a:noAutofit/>
          </a:bodyPr>
          <a:lstStyle>
            <a:lvl1pPr marL="0" indent="0">
              <a:buNone/>
              <a:defRPr sz="1400"/>
            </a:lvl1pPr>
          </a:lstStyle>
          <a:p>
            <a:pPr lvl="0"/>
            <a:r>
              <a:rPr lang="en-US" dirty="0"/>
              <a:t>Click to edit Master text styles</a:t>
            </a:r>
          </a:p>
        </p:txBody>
      </p:sp>
    </p:spTree>
    <p:extLst>
      <p:ext uri="{BB962C8B-B14F-4D97-AF65-F5344CB8AC3E}">
        <p14:creationId xmlns:p14="http://schemas.microsoft.com/office/powerpoint/2010/main" val="251613982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Flow Chart 3 and Image">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5469FBA0-9CC3-4A57-008C-567F25AA661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03732" y="1937834"/>
            <a:ext cx="5219700" cy="4124325"/>
          </a:xfrm>
          <a:prstGeom prst="rect">
            <a:avLst/>
          </a:prstGeom>
        </p:spPr>
      </p:pic>
      <p:sp>
        <p:nvSpPr>
          <p:cNvPr id="4" name="Date Placeholder 3">
            <a:extLst>
              <a:ext uri="{FF2B5EF4-FFF2-40B4-BE49-F238E27FC236}">
                <a16:creationId xmlns:a16="http://schemas.microsoft.com/office/drawing/2014/main" id="{92087E9E-5A39-648D-A43F-8AAB0E0C2717}"/>
              </a:ext>
            </a:extLst>
          </p:cNvPr>
          <p:cNvSpPr>
            <a:spLocks noGrp="1"/>
          </p:cNvSpPr>
          <p:nvPr>
            <p:ph type="dt" sz="half" idx="10"/>
          </p:nvPr>
        </p:nvSpPr>
        <p:spPr/>
        <p:txBody>
          <a:bodyPr/>
          <a:lstStyle/>
          <a:p>
            <a:fld id="{B25CE4AD-319D-46E4-B613-4BE2A7023082}" type="datetime1">
              <a:rPr lang="en-AU" smtClean="0"/>
              <a:t>22/04/2026</a:t>
            </a:fld>
            <a:endParaRPr lang="en-AU" dirty="0"/>
          </a:p>
        </p:txBody>
      </p:sp>
      <p:sp>
        <p:nvSpPr>
          <p:cNvPr id="5" name="Footer Placeholder 4">
            <a:extLst>
              <a:ext uri="{FF2B5EF4-FFF2-40B4-BE49-F238E27FC236}">
                <a16:creationId xmlns:a16="http://schemas.microsoft.com/office/drawing/2014/main" id="{8E3E4377-4D97-1455-0A93-27FD7CF4523B}"/>
              </a:ext>
            </a:extLst>
          </p:cNvPr>
          <p:cNvSpPr>
            <a:spLocks noGrp="1"/>
          </p:cNvSpPr>
          <p:nvPr>
            <p:ph type="ftr" sz="quarter" idx="11"/>
          </p:nvPr>
        </p:nvSpPr>
        <p:spPr/>
        <p:txBody>
          <a:bodyPr/>
          <a:lstStyle/>
          <a:p>
            <a:r>
              <a:rPr lang="en-AU" dirty="0"/>
              <a:t>Footer or presentation title</a:t>
            </a:r>
          </a:p>
        </p:txBody>
      </p:sp>
      <p:sp>
        <p:nvSpPr>
          <p:cNvPr id="6" name="Slide Number Placeholder 5">
            <a:extLst>
              <a:ext uri="{FF2B5EF4-FFF2-40B4-BE49-F238E27FC236}">
                <a16:creationId xmlns:a16="http://schemas.microsoft.com/office/drawing/2014/main" id="{4A4E8F36-EEE9-1D85-9BB5-3B32081270C1}"/>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7" name="Picture Placeholder 6">
            <a:extLst>
              <a:ext uri="{FF2B5EF4-FFF2-40B4-BE49-F238E27FC236}">
                <a16:creationId xmlns:a16="http://schemas.microsoft.com/office/drawing/2014/main" id="{1FCDB876-2E7C-FF87-6A29-13CB31F9CC88}"/>
              </a:ext>
            </a:extLst>
          </p:cNvPr>
          <p:cNvSpPr>
            <a:spLocks noGrp="1"/>
          </p:cNvSpPr>
          <p:nvPr>
            <p:ph type="pic" sz="quarter" idx="19"/>
          </p:nvPr>
        </p:nvSpPr>
        <p:spPr>
          <a:xfrm>
            <a:off x="6328816" y="1937834"/>
            <a:ext cx="5024984" cy="4124325"/>
          </a:xfrm>
        </p:spPr>
        <p:txBody>
          <a:bodyPr/>
          <a:lstStyle>
            <a:lvl1pPr>
              <a:defRPr>
                <a:solidFill>
                  <a:srgbClr val="084975"/>
                </a:solidFill>
              </a:defRPr>
            </a:lvl1pPr>
          </a:lstStyle>
          <a:p>
            <a:endParaRPr lang="en-AU" dirty="0"/>
          </a:p>
        </p:txBody>
      </p:sp>
      <p:sp>
        <p:nvSpPr>
          <p:cNvPr id="2" name="Text Placeholder 31">
            <a:extLst>
              <a:ext uri="{FF2B5EF4-FFF2-40B4-BE49-F238E27FC236}">
                <a16:creationId xmlns:a16="http://schemas.microsoft.com/office/drawing/2014/main" id="{4E4A33FC-8F5C-2FA9-157B-1CA4AE40752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13">
            <a:extLst>
              <a:ext uri="{FF2B5EF4-FFF2-40B4-BE49-F238E27FC236}">
                <a16:creationId xmlns:a16="http://schemas.microsoft.com/office/drawing/2014/main" id="{FF88ED57-1FE3-DA5E-D211-5B2FC00F3F2D}"/>
              </a:ext>
            </a:extLst>
          </p:cNvPr>
          <p:cNvSpPr>
            <a:spLocks noGrp="1"/>
          </p:cNvSpPr>
          <p:nvPr>
            <p:ph type="body" sz="quarter" idx="14"/>
          </p:nvPr>
        </p:nvSpPr>
        <p:spPr>
          <a:xfrm>
            <a:off x="992181" y="3540732"/>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endParaRPr lang="en-AU" dirty="0"/>
          </a:p>
        </p:txBody>
      </p:sp>
      <p:sp>
        <p:nvSpPr>
          <p:cNvPr id="12" name="Text Placeholder 24">
            <a:extLst>
              <a:ext uri="{FF2B5EF4-FFF2-40B4-BE49-F238E27FC236}">
                <a16:creationId xmlns:a16="http://schemas.microsoft.com/office/drawing/2014/main" id="{35E3C774-94A9-DB4F-72F5-F83F78816C38}"/>
              </a:ext>
            </a:extLst>
          </p:cNvPr>
          <p:cNvSpPr>
            <a:spLocks noGrp="1"/>
          </p:cNvSpPr>
          <p:nvPr>
            <p:ph type="body" sz="quarter" idx="17"/>
          </p:nvPr>
        </p:nvSpPr>
        <p:spPr>
          <a:xfrm>
            <a:off x="2900045" y="3540732"/>
            <a:ext cx="2659373" cy="933450"/>
          </a:xfrm>
        </p:spPr>
        <p:txBody>
          <a:bodyPr anchor="ctr">
            <a:noAutofit/>
          </a:bodyPr>
          <a:lstStyle>
            <a:lvl1pPr marL="0" indent="0">
              <a:buNone/>
              <a:defRPr sz="1400"/>
            </a:lvl1pPr>
          </a:lstStyle>
          <a:p>
            <a:pPr lvl="0"/>
            <a:r>
              <a:rPr lang="en-US" dirty="0"/>
              <a:t>Click to edit Master text styles</a:t>
            </a:r>
          </a:p>
        </p:txBody>
      </p:sp>
      <p:sp>
        <p:nvSpPr>
          <p:cNvPr id="16" name="Text Placeholder 13">
            <a:extLst>
              <a:ext uri="{FF2B5EF4-FFF2-40B4-BE49-F238E27FC236}">
                <a16:creationId xmlns:a16="http://schemas.microsoft.com/office/drawing/2014/main" id="{D8A49ACE-D268-3398-6A91-3E7806B305B6}"/>
              </a:ext>
            </a:extLst>
          </p:cNvPr>
          <p:cNvSpPr>
            <a:spLocks noGrp="1"/>
          </p:cNvSpPr>
          <p:nvPr>
            <p:ph type="body" sz="quarter" idx="32"/>
          </p:nvPr>
        </p:nvSpPr>
        <p:spPr>
          <a:xfrm>
            <a:off x="974648" y="2074201"/>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endParaRPr lang="en-AU" dirty="0"/>
          </a:p>
        </p:txBody>
      </p:sp>
      <p:sp>
        <p:nvSpPr>
          <p:cNvPr id="17" name="Text Placeholder 24">
            <a:extLst>
              <a:ext uri="{FF2B5EF4-FFF2-40B4-BE49-F238E27FC236}">
                <a16:creationId xmlns:a16="http://schemas.microsoft.com/office/drawing/2014/main" id="{6EA6C311-05CE-5228-A737-D11318AD6360}"/>
              </a:ext>
            </a:extLst>
          </p:cNvPr>
          <p:cNvSpPr>
            <a:spLocks noGrp="1"/>
          </p:cNvSpPr>
          <p:nvPr>
            <p:ph type="body" sz="quarter" idx="33"/>
          </p:nvPr>
        </p:nvSpPr>
        <p:spPr>
          <a:xfrm>
            <a:off x="2882510" y="2074201"/>
            <a:ext cx="2659373" cy="933450"/>
          </a:xfrm>
        </p:spPr>
        <p:txBody>
          <a:bodyPr anchor="ctr">
            <a:noAutofit/>
          </a:bodyPr>
          <a:lstStyle>
            <a:lvl1pPr marL="0" indent="0">
              <a:buNone/>
              <a:defRPr sz="1400"/>
            </a:lvl1pPr>
          </a:lstStyle>
          <a:p>
            <a:pPr lvl="0"/>
            <a:r>
              <a:rPr lang="en-US" dirty="0"/>
              <a:t>Click to edit Master text styles</a:t>
            </a:r>
          </a:p>
        </p:txBody>
      </p:sp>
      <p:sp>
        <p:nvSpPr>
          <p:cNvPr id="18" name="Text Placeholder 13">
            <a:extLst>
              <a:ext uri="{FF2B5EF4-FFF2-40B4-BE49-F238E27FC236}">
                <a16:creationId xmlns:a16="http://schemas.microsoft.com/office/drawing/2014/main" id="{468806A0-1600-32B9-2C06-A280D5AF80C3}"/>
              </a:ext>
            </a:extLst>
          </p:cNvPr>
          <p:cNvSpPr>
            <a:spLocks noGrp="1"/>
          </p:cNvSpPr>
          <p:nvPr>
            <p:ph type="body" sz="quarter" idx="34"/>
          </p:nvPr>
        </p:nvSpPr>
        <p:spPr>
          <a:xfrm>
            <a:off x="974648" y="4994883"/>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endParaRPr lang="en-AU" dirty="0"/>
          </a:p>
        </p:txBody>
      </p:sp>
      <p:sp>
        <p:nvSpPr>
          <p:cNvPr id="19" name="Text Placeholder 24">
            <a:extLst>
              <a:ext uri="{FF2B5EF4-FFF2-40B4-BE49-F238E27FC236}">
                <a16:creationId xmlns:a16="http://schemas.microsoft.com/office/drawing/2014/main" id="{781D3DFB-930D-9C6C-D581-F3DECEF4513C}"/>
              </a:ext>
            </a:extLst>
          </p:cNvPr>
          <p:cNvSpPr>
            <a:spLocks noGrp="1"/>
          </p:cNvSpPr>
          <p:nvPr>
            <p:ph type="body" sz="quarter" idx="35"/>
          </p:nvPr>
        </p:nvSpPr>
        <p:spPr>
          <a:xfrm>
            <a:off x="2882510" y="4994883"/>
            <a:ext cx="2659373" cy="933450"/>
          </a:xfrm>
        </p:spPr>
        <p:txBody>
          <a:bodyPr anchor="ctr">
            <a:noAutofit/>
          </a:bodyPr>
          <a:lstStyle>
            <a:lvl1pPr marL="0" indent="0">
              <a:buNone/>
              <a:defRPr sz="1400"/>
            </a:lvl1pPr>
          </a:lstStyle>
          <a:p>
            <a:pPr lvl="0"/>
            <a:r>
              <a:rPr lang="en-US" dirty="0"/>
              <a:t>Click to edit Master text styles</a:t>
            </a:r>
          </a:p>
        </p:txBody>
      </p:sp>
    </p:spTree>
    <p:extLst>
      <p:ext uri="{BB962C8B-B14F-4D97-AF65-F5344CB8AC3E}">
        <p14:creationId xmlns:p14="http://schemas.microsoft.com/office/powerpoint/2010/main" val="30884263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694283-DD1A-38A8-1DBC-08B68D8E2A55}"/>
              </a:ext>
            </a:extLst>
          </p:cNvPr>
          <p:cNvSpPr/>
          <p:nvPr userDrawn="1"/>
        </p:nvSpPr>
        <p:spPr>
          <a:xfrm>
            <a:off x="0" y="0"/>
            <a:ext cx="4896194"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5176435" y="759417"/>
            <a:ext cx="6151199" cy="541754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pPr/>
              <a:t>‹#›</a:t>
            </a:fld>
            <a:r>
              <a:rPr lang="en-AU" dirty="0"/>
              <a:t> </a:t>
            </a:r>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43525B15-C228-4C43-A02B-06F22687700F}"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90" y="365129"/>
            <a:ext cx="3774252" cy="1325563"/>
          </a:xfrm>
        </p:spPr>
        <p:txBody>
          <a:bodyPr/>
          <a:lstStyle>
            <a:lvl1pPr>
              <a:defRPr>
                <a:solidFill>
                  <a:srgbClr val="084975"/>
                </a:solidFill>
              </a:defRPr>
            </a:lvl1pPr>
          </a:lstStyle>
          <a:p>
            <a:r>
              <a:rPr lang="en-US" dirty="0"/>
              <a:t>Slide heading</a:t>
            </a:r>
            <a:endParaRPr lang="en-AU" dirty="0"/>
          </a:p>
        </p:txBody>
      </p:sp>
      <p:sp>
        <p:nvSpPr>
          <p:cNvPr id="14" name="Text Placeholder 2">
            <a:extLst>
              <a:ext uri="{FF2B5EF4-FFF2-40B4-BE49-F238E27FC236}">
                <a16:creationId xmlns:a16="http://schemas.microsoft.com/office/drawing/2014/main" id="{C4662D01-F6E7-E999-6EE1-8FDABB9CB486}"/>
              </a:ext>
            </a:extLst>
          </p:cNvPr>
          <p:cNvSpPr>
            <a:spLocks noGrp="1"/>
          </p:cNvSpPr>
          <p:nvPr>
            <p:ph type="body" idx="13" hasCustomPrompt="1"/>
          </p:nvPr>
        </p:nvSpPr>
        <p:spPr>
          <a:xfrm>
            <a:off x="839791" y="1788836"/>
            <a:ext cx="3774252"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15" name="Content Placeholder 3">
            <a:extLst>
              <a:ext uri="{FF2B5EF4-FFF2-40B4-BE49-F238E27FC236}">
                <a16:creationId xmlns:a16="http://schemas.microsoft.com/office/drawing/2014/main" id="{11A637C5-77C3-7786-1606-6D48014189E4}"/>
              </a:ext>
            </a:extLst>
          </p:cNvPr>
          <p:cNvSpPr>
            <a:spLocks noGrp="1"/>
          </p:cNvSpPr>
          <p:nvPr>
            <p:ph sz="half" idx="14"/>
          </p:nvPr>
        </p:nvSpPr>
        <p:spPr>
          <a:xfrm>
            <a:off x="839791" y="2671765"/>
            <a:ext cx="3774252"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65371754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AC5F39-4783-9672-9189-BC4132687B0C}"/>
              </a:ext>
            </a:extLst>
          </p:cNvPr>
          <p:cNvSpPr/>
          <p:nvPr userDrawn="1"/>
        </p:nvSpPr>
        <p:spPr>
          <a:xfrm>
            <a:off x="0" y="0"/>
            <a:ext cx="4896194"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5176435" y="759417"/>
            <a:ext cx="6151199" cy="541754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pPr/>
              <a:t>‹#›</a:t>
            </a:fld>
            <a:r>
              <a:rPr lang="en-AU" dirty="0"/>
              <a:t> </a:t>
            </a:r>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43525B15-C228-4C43-A02B-06F22687700F}"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90" y="365129"/>
            <a:ext cx="3774252" cy="1325563"/>
          </a:xfrm>
        </p:spPr>
        <p:txBody>
          <a:bodyPr/>
          <a:lstStyle>
            <a:lvl1pPr>
              <a:defRPr>
                <a:solidFill>
                  <a:srgbClr val="084975"/>
                </a:solidFill>
              </a:defRPr>
            </a:lvl1pPr>
          </a:lstStyle>
          <a:p>
            <a:r>
              <a:rPr lang="en-US" dirty="0"/>
              <a:t>Slide heading</a:t>
            </a:r>
            <a:endParaRPr lang="en-AU" dirty="0"/>
          </a:p>
        </p:txBody>
      </p:sp>
      <p:sp>
        <p:nvSpPr>
          <p:cNvPr id="15" name="Content Placeholder 3">
            <a:extLst>
              <a:ext uri="{FF2B5EF4-FFF2-40B4-BE49-F238E27FC236}">
                <a16:creationId xmlns:a16="http://schemas.microsoft.com/office/drawing/2014/main" id="{11A637C5-77C3-7786-1606-6D48014189E4}"/>
              </a:ext>
            </a:extLst>
          </p:cNvPr>
          <p:cNvSpPr>
            <a:spLocks noGrp="1"/>
          </p:cNvSpPr>
          <p:nvPr>
            <p:ph sz="half" idx="14"/>
          </p:nvPr>
        </p:nvSpPr>
        <p:spPr>
          <a:xfrm>
            <a:off x="839791" y="1929009"/>
            <a:ext cx="3774252" cy="4260654"/>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513586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AC5F39-4783-9672-9189-BC4132687B0C}"/>
              </a:ext>
            </a:extLst>
          </p:cNvPr>
          <p:cNvSpPr/>
          <p:nvPr userDrawn="1"/>
        </p:nvSpPr>
        <p:spPr>
          <a:xfrm flipH="1">
            <a:off x="4896194" y="0"/>
            <a:ext cx="7295806"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5" name="Graphic 4">
            <a:extLst>
              <a:ext uri="{FF2B5EF4-FFF2-40B4-BE49-F238E27FC236}">
                <a16:creationId xmlns:a16="http://schemas.microsoft.com/office/drawing/2014/main" id="{24676D22-6F1B-BABA-14AF-69217021734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5176435" y="759417"/>
            <a:ext cx="6151199" cy="541754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pPr/>
              <a:t>‹#›</a:t>
            </a:fld>
            <a:r>
              <a:rPr lang="en-AU" dirty="0"/>
              <a:t> </a:t>
            </a:r>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43525B15-C228-4C43-A02B-06F22687700F}"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90" y="365129"/>
            <a:ext cx="3774252" cy="1325563"/>
          </a:xfrm>
        </p:spPr>
        <p:txBody>
          <a:bodyPr/>
          <a:lstStyle>
            <a:lvl1pPr>
              <a:defRPr>
                <a:solidFill>
                  <a:srgbClr val="084975"/>
                </a:solidFill>
              </a:defRPr>
            </a:lvl1pPr>
          </a:lstStyle>
          <a:p>
            <a:r>
              <a:rPr lang="en-US" dirty="0"/>
              <a:t>Slide heading</a:t>
            </a:r>
            <a:endParaRPr lang="en-AU" dirty="0"/>
          </a:p>
        </p:txBody>
      </p:sp>
      <p:sp>
        <p:nvSpPr>
          <p:cNvPr id="15" name="Content Placeholder 3">
            <a:extLst>
              <a:ext uri="{FF2B5EF4-FFF2-40B4-BE49-F238E27FC236}">
                <a16:creationId xmlns:a16="http://schemas.microsoft.com/office/drawing/2014/main" id="{11A637C5-77C3-7786-1606-6D48014189E4}"/>
              </a:ext>
            </a:extLst>
          </p:cNvPr>
          <p:cNvSpPr>
            <a:spLocks noGrp="1"/>
          </p:cNvSpPr>
          <p:nvPr>
            <p:ph sz="half" idx="14"/>
          </p:nvPr>
        </p:nvSpPr>
        <p:spPr>
          <a:xfrm>
            <a:off x="839791" y="1929009"/>
            <a:ext cx="3774252" cy="4260654"/>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pic>
        <p:nvPicPr>
          <p:cNvPr id="4" name="Picture 3">
            <a:extLst>
              <a:ext uri="{FF2B5EF4-FFF2-40B4-BE49-F238E27FC236}">
                <a16:creationId xmlns:a16="http://schemas.microsoft.com/office/drawing/2014/main" id="{A7071BAE-0C31-A1D1-25C2-EE258FBB2A4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932573" y="6222135"/>
            <a:ext cx="1470856" cy="515608"/>
          </a:xfrm>
          <a:prstGeom prst="rect">
            <a:avLst/>
          </a:prstGeom>
        </p:spPr>
      </p:pic>
    </p:spTree>
    <p:extLst>
      <p:ext uri="{BB962C8B-B14F-4D97-AF65-F5344CB8AC3E}">
        <p14:creationId xmlns:p14="http://schemas.microsoft.com/office/powerpoint/2010/main" val="111428870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Content 4">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6992985" y="963723"/>
            <a:ext cx="4334649" cy="221020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002C5795-0C62-4CA6-9655-E1714C3D79A0}"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88" y="963723"/>
            <a:ext cx="2643640" cy="3118820"/>
          </a:xfrm>
        </p:spPr>
        <p:txBody>
          <a:bodyPr anchor="b"/>
          <a:lstStyle>
            <a:lvl1pPr>
              <a:defRPr>
                <a:solidFill>
                  <a:srgbClr val="084975"/>
                </a:solidFill>
              </a:defRPr>
            </a:lvl1pPr>
          </a:lstStyle>
          <a:p>
            <a:r>
              <a:rPr lang="en-US" dirty="0"/>
              <a:t>Slide heading</a:t>
            </a:r>
            <a:endParaRPr lang="en-AU" dirty="0"/>
          </a:p>
        </p:txBody>
      </p:sp>
      <p:sp>
        <p:nvSpPr>
          <p:cNvPr id="14" name="Text Placeholder 2">
            <a:extLst>
              <a:ext uri="{FF2B5EF4-FFF2-40B4-BE49-F238E27FC236}">
                <a16:creationId xmlns:a16="http://schemas.microsoft.com/office/drawing/2014/main" id="{C4662D01-F6E7-E999-6EE1-8FDABB9CB486}"/>
              </a:ext>
            </a:extLst>
          </p:cNvPr>
          <p:cNvSpPr>
            <a:spLocks noGrp="1"/>
          </p:cNvSpPr>
          <p:nvPr>
            <p:ph type="body" idx="13" hasCustomPrompt="1"/>
          </p:nvPr>
        </p:nvSpPr>
        <p:spPr>
          <a:xfrm>
            <a:off x="839789" y="4249380"/>
            <a:ext cx="2643640" cy="1302337"/>
          </a:xfrm>
        </p:spPr>
        <p:txBody>
          <a:bodyPr anchor="t">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 name="Content Placeholder 2">
            <a:extLst>
              <a:ext uri="{FF2B5EF4-FFF2-40B4-BE49-F238E27FC236}">
                <a16:creationId xmlns:a16="http://schemas.microsoft.com/office/drawing/2014/main" id="{53508F71-3283-72DD-EE2B-814C9EC901C6}"/>
              </a:ext>
            </a:extLst>
          </p:cNvPr>
          <p:cNvSpPr>
            <a:spLocks noGrp="1"/>
          </p:cNvSpPr>
          <p:nvPr>
            <p:ph idx="15" hasCustomPrompt="1"/>
          </p:nvPr>
        </p:nvSpPr>
        <p:spPr>
          <a:xfrm>
            <a:off x="6992984" y="3429000"/>
            <a:ext cx="4334649" cy="2210206"/>
          </a:xfrm>
        </p:spPr>
        <p:txBody>
          <a:bodyPr>
            <a:normAutofit/>
          </a:bodyPr>
          <a:lstStyle>
            <a:lvl1pPr>
              <a:defRPr sz="2400"/>
            </a:lvl1pPr>
            <a:lvl2pPr>
              <a:defRPr sz="2000"/>
            </a:lvl2pPr>
            <a:lvl3pPr>
              <a:defRPr sz="1800"/>
            </a:lvl3pPr>
            <a:lvl4pPr>
              <a:defRPr sz="1600"/>
            </a:lvl4pPr>
            <a:lvl5pPr>
              <a:defRPr sz="1600"/>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Picture Placeholder 4">
            <a:extLst>
              <a:ext uri="{FF2B5EF4-FFF2-40B4-BE49-F238E27FC236}">
                <a16:creationId xmlns:a16="http://schemas.microsoft.com/office/drawing/2014/main" id="{24B55C9F-2D45-25D2-5582-02CD920A9114}"/>
              </a:ext>
            </a:extLst>
          </p:cNvPr>
          <p:cNvSpPr>
            <a:spLocks noGrp="1"/>
          </p:cNvSpPr>
          <p:nvPr>
            <p:ph type="pic" sz="quarter" idx="16"/>
          </p:nvPr>
        </p:nvSpPr>
        <p:spPr>
          <a:xfrm>
            <a:off x="3683728" y="963723"/>
            <a:ext cx="3117851" cy="4675483"/>
          </a:xfrm>
        </p:spPr>
        <p:txBody>
          <a:bodyPr anchor="ctr"/>
          <a:lstStyle>
            <a:lvl1pPr marL="0" indent="0" algn="ctr">
              <a:buNone/>
              <a:defRPr/>
            </a:lvl1pPr>
          </a:lstStyle>
          <a:p>
            <a:endParaRPr lang="en-AU" dirty="0"/>
          </a:p>
        </p:txBody>
      </p:sp>
    </p:spTree>
    <p:extLst>
      <p:ext uri="{BB962C8B-B14F-4D97-AF65-F5344CB8AC3E}">
        <p14:creationId xmlns:p14="http://schemas.microsoft.com/office/powerpoint/2010/main" val="4957754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CBB8F-4FF0-1194-E428-596BE0A3ECAE}"/>
              </a:ext>
            </a:extLst>
          </p:cNvPr>
          <p:cNvSpPr>
            <a:spLocks noGrp="1"/>
          </p:cNvSpPr>
          <p:nvPr>
            <p:ph type="title" hasCustomPrompt="1"/>
          </p:nvPr>
        </p:nvSpPr>
        <p:spPr>
          <a:xfrm>
            <a:off x="839790" y="365129"/>
            <a:ext cx="10515600" cy="1325563"/>
          </a:xfrm>
        </p:spPr>
        <p:txBody>
          <a:bodyPr/>
          <a:lstStyle>
            <a:lvl1pPr>
              <a:defRPr>
                <a:solidFill>
                  <a:srgbClr val="084975"/>
                </a:solidFill>
              </a:defRPr>
            </a:lvl1pPr>
          </a:lstStyle>
          <a:p>
            <a:r>
              <a:rPr lang="en-US" dirty="0"/>
              <a:t>Slide heading</a:t>
            </a:r>
            <a:endParaRPr lang="en-AU" dirty="0"/>
          </a:p>
        </p:txBody>
      </p:sp>
      <p:sp>
        <p:nvSpPr>
          <p:cNvPr id="3" name="Text Placeholder 2">
            <a:extLst>
              <a:ext uri="{FF2B5EF4-FFF2-40B4-BE49-F238E27FC236}">
                <a16:creationId xmlns:a16="http://schemas.microsoft.com/office/drawing/2014/main" id="{19DF0BDF-5E68-28E8-3F63-69E7245681C8}"/>
              </a:ext>
            </a:extLst>
          </p:cNvPr>
          <p:cNvSpPr>
            <a:spLocks noGrp="1"/>
          </p:cNvSpPr>
          <p:nvPr>
            <p:ph type="body" idx="1" hasCustomPrompt="1"/>
          </p:nvPr>
        </p:nvSpPr>
        <p:spPr>
          <a:xfrm>
            <a:off x="839791" y="1788836"/>
            <a:ext cx="3774252"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4" name="Content Placeholder 3">
            <a:extLst>
              <a:ext uri="{FF2B5EF4-FFF2-40B4-BE49-F238E27FC236}">
                <a16:creationId xmlns:a16="http://schemas.microsoft.com/office/drawing/2014/main" id="{304D50EB-F42F-E91F-07E4-4ECCE2073E97}"/>
              </a:ext>
            </a:extLst>
          </p:cNvPr>
          <p:cNvSpPr>
            <a:spLocks noGrp="1"/>
          </p:cNvSpPr>
          <p:nvPr>
            <p:ph sz="half" idx="2"/>
          </p:nvPr>
        </p:nvSpPr>
        <p:spPr>
          <a:xfrm>
            <a:off x="839791" y="2671765"/>
            <a:ext cx="3774252"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65C012E8-6BB4-B642-B139-FEC098F468DE}"/>
              </a:ext>
            </a:extLst>
          </p:cNvPr>
          <p:cNvSpPr>
            <a:spLocks noGrp="1"/>
          </p:cNvSpPr>
          <p:nvPr>
            <p:ph type="body" sz="quarter" idx="3" hasCustomPrompt="1"/>
          </p:nvPr>
        </p:nvSpPr>
        <p:spPr>
          <a:xfrm>
            <a:off x="5244663" y="1764505"/>
            <a:ext cx="6110727" cy="823912"/>
          </a:xfrm>
        </p:spPr>
        <p:txBody>
          <a:bodyPr anchor="b">
            <a:no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6" name="Content Placeholder 5">
            <a:extLst>
              <a:ext uri="{FF2B5EF4-FFF2-40B4-BE49-F238E27FC236}">
                <a16:creationId xmlns:a16="http://schemas.microsoft.com/office/drawing/2014/main" id="{CCC18CE5-76D8-EECB-2DC5-C5D7A89DDE0D}"/>
              </a:ext>
            </a:extLst>
          </p:cNvPr>
          <p:cNvSpPr>
            <a:spLocks noGrp="1"/>
          </p:cNvSpPr>
          <p:nvPr>
            <p:ph sz="quarter" idx="4" hasCustomPrompt="1"/>
          </p:nvPr>
        </p:nvSpPr>
        <p:spPr>
          <a:xfrm>
            <a:off x="5244663" y="2671761"/>
            <a:ext cx="6110727" cy="3517902"/>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6">
            <a:extLst>
              <a:ext uri="{FF2B5EF4-FFF2-40B4-BE49-F238E27FC236}">
                <a16:creationId xmlns:a16="http://schemas.microsoft.com/office/drawing/2014/main" id="{E648DDC9-1777-0EFF-BCB8-44BF9365C51A}"/>
              </a:ext>
            </a:extLst>
          </p:cNvPr>
          <p:cNvSpPr>
            <a:spLocks noGrp="1"/>
          </p:cNvSpPr>
          <p:nvPr>
            <p:ph type="dt" sz="half" idx="10"/>
          </p:nvPr>
        </p:nvSpPr>
        <p:spPr/>
        <p:txBody>
          <a:bodyPr/>
          <a:lstStyle>
            <a:lvl1pPr>
              <a:defRPr>
                <a:solidFill>
                  <a:srgbClr val="002E45"/>
                </a:solidFill>
              </a:defRPr>
            </a:lvl1pPr>
          </a:lstStyle>
          <a:p>
            <a:fld id="{949A86C4-3476-43BE-BF53-59BA601A3983}" type="datetime1">
              <a:rPr lang="en-AU" smtClean="0"/>
              <a:pPr/>
              <a:t>22/04/2026</a:t>
            </a:fld>
            <a:endParaRPr lang="en-AU" dirty="0"/>
          </a:p>
        </p:txBody>
      </p:sp>
      <p:sp>
        <p:nvSpPr>
          <p:cNvPr id="9" name="Slide Number Placeholder 8">
            <a:extLst>
              <a:ext uri="{FF2B5EF4-FFF2-40B4-BE49-F238E27FC236}">
                <a16:creationId xmlns:a16="http://schemas.microsoft.com/office/drawing/2014/main" id="{87F64730-3AB8-2B6D-3E16-018A2E32042B}"/>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4" name="Footer Placeholder 4">
            <a:extLst>
              <a:ext uri="{FF2B5EF4-FFF2-40B4-BE49-F238E27FC236}">
                <a16:creationId xmlns:a16="http://schemas.microsoft.com/office/drawing/2014/main" id="{4BF0C82B-DBB2-67B2-BF87-017ADB25E534}"/>
              </a:ext>
            </a:extLst>
          </p:cNvPr>
          <p:cNvSpPr>
            <a:spLocks noGrp="1"/>
          </p:cNvSpPr>
          <p:nvPr>
            <p:ph type="ftr" sz="quarter" idx="1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Tree>
    <p:extLst>
      <p:ext uri="{BB962C8B-B14F-4D97-AF65-F5344CB8AC3E}">
        <p14:creationId xmlns:p14="http://schemas.microsoft.com/office/powerpoint/2010/main" val="2039621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WA Region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01B3A97-AAEA-B007-F9BB-574BD91545B1}"/>
              </a:ext>
            </a:extLst>
          </p:cNvPr>
          <p:cNvSpPr/>
          <p:nvPr userDrawn="1"/>
        </p:nvSpPr>
        <p:spPr>
          <a:xfrm>
            <a:off x="0" y="0"/>
            <a:ext cx="5235191"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8" name="Graphic 7">
            <a:extLst>
              <a:ext uri="{FF2B5EF4-FFF2-40B4-BE49-F238E27FC236}">
                <a16:creationId xmlns:a16="http://schemas.microsoft.com/office/drawing/2014/main" id="{4A9DA976-6474-CECA-0280-72ADECC2BF4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2" name="Title 1">
            <a:extLst>
              <a:ext uri="{FF2B5EF4-FFF2-40B4-BE49-F238E27FC236}">
                <a16:creationId xmlns:a16="http://schemas.microsoft.com/office/drawing/2014/main" id="{AAECBB8F-4FF0-1194-E428-596BE0A3ECAE}"/>
              </a:ext>
            </a:extLst>
          </p:cNvPr>
          <p:cNvSpPr>
            <a:spLocks noGrp="1"/>
          </p:cNvSpPr>
          <p:nvPr>
            <p:ph type="title" hasCustomPrompt="1"/>
          </p:nvPr>
        </p:nvSpPr>
        <p:spPr>
          <a:xfrm>
            <a:off x="5878287" y="365129"/>
            <a:ext cx="5341093" cy="1325563"/>
          </a:xfrm>
        </p:spPr>
        <p:txBody>
          <a:bodyPr/>
          <a:lstStyle>
            <a:lvl1pPr>
              <a:defRPr>
                <a:solidFill>
                  <a:srgbClr val="084975"/>
                </a:solidFill>
              </a:defRPr>
            </a:lvl1pPr>
          </a:lstStyle>
          <a:p>
            <a:r>
              <a:rPr lang="en-US" dirty="0"/>
              <a:t>Slide heading</a:t>
            </a:r>
            <a:endParaRPr lang="en-AU" dirty="0"/>
          </a:p>
        </p:txBody>
      </p:sp>
      <p:sp>
        <p:nvSpPr>
          <p:cNvPr id="3" name="Text Placeholder 2">
            <a:extLst>
              <a:ext uri="{FF2B5EF4-FFF2-40B4-BE49-F238E27FC236}">
                <a16:creationId xmlns:a16="http://schemas.microsoft.com/office/drawing/2014/main" id="{19DF0BDF-5E68-28E8-3F63-69E7245681C8}"/>
              </a:ext>
            </a:extLst>
          </p:cNvPr>
          <p:cNvSpPr>
            <a:spLocks noGrp="1"/>
          </p:cNvSpPr>
          <p:nvPr>
            <p:ph type="body" idx="1" hasCustomPrompt="1"/>
          </p:nvPr>
        </p:nvSpPr>
        <p:spPr>
          <a:xfrm>
            <a:off x="5878288" y="1788836"/>
            <a:ext cx="5341093"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4" name="Content Placeholder 3">
            <a:extLst>
              <a:ext uri="{FF2B5EF4-FFF2-40B4-BE49-F238E27FC236}">
                <a16:creationId xmlns:a16="http://schemas.microsoft.com/office/drawing/2014/main" id="{304D50EB-F42F-E91F-07E4-4ECCE2073E97}"/>
              </a:ext>
            </a:extLst>
          </p:cNvPr>
          <p:cNvSpPr>
            <a:spLocks noGrp="1"/>
          </p:cNvSpPr>
          <p:nvPr>
            <p:ph sz="half" idx="2"/>
          </p:nvPr>
        </p:nvSpPr>
        <p:spPr>
          <a:xfrm>
            <a:off x="5878288" y="2671765"/>
            <a:ext cx="5341093"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6">
            <a:extLst>
              <a:ext uri="{FF2B5EF4-FFF2-40B4-BE49-F238E27FC236}">
                <a16:creationId xmlns:a16="http://schemas.microsoft.com/office/drawing/2014/main" id="{E648DDC9-1777-0EFF-BCB8-44BF9365C51A}"/>
              </a:ext>
            </a:extLst>
          </p:cNvPr>
          <p:cNvSpPr>
            <a:spLocks noGrp="1"/>
          </p:cNvSpPr>
          <p:nvPr>
            <p:ph type="dt" sz="half" idx="10"/>
          </p:nvPr>
        </p:nvSpPr>
        <p:spPr/>
        <p:txBody>
          <a:bodyPr/>
          <a:lstStyle>
            <a:lvl1pPr>
              <a:defRPr>
                <a:solidFill>
                  <a:srgbClr val="002E45"/>
                </a:solidFill>
              </a:defRPr>
            </a:lvl1pPr>
          </a:lstStyle>
          <a:p>
            <a:fld id="{949A86C4-3476-43BE-BF53-59BA601A3983}" type="datetime1">
              <a:rPr lang="en-AU" smtClean="0"/>
              <a:pPr/>
              <a:t>22/04/2026</a:t>
            </a:fld>
            <a:endParaRPr lang="en-AU" dirty="0"/>
          </a:p>
        </p:txBody>
      </p:sp>
      <p:sp>
        <p:nvSpPr>
          <p:cNvPr id="9" name="Slide Number Placeholder 8">
            <a:extLst>
              <a:ext uri="{FF2B5EF4-FFF2-40B4-BE49-F238E27FC236}">
                <a16:creationId xmlns:a16="http://schemas.microsoft.com/office/drawing/2014/main" id="{87F64730-3AB8-2B6D-3E16-018A2E32042B}"/>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4" name="Footer Placeholder 4">
            <a:extLst>
              <a:ext uri="{FF2B5EF4-FFF2-40B4-BE49-F238E27FC236}">
                <a16:creationId xmlns:a16="http://schemas.microsoft.com/office/drawing/2014/main" id="{4BF0C82B-DBB2-67B2-BF87-017ADB25E534}"/>
              </a:ext>
            </a:extLst>
          </p:cNvPr>
          <p:cNvSpPr>
            <a:spLocks noGrp="1"/>
          </p:cNvSpPr>
          <p:nvPr>
            <p:ph type="ftr" sz="quarter" idx="1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pic>
        <p:nvPicPr>
          <p:cNvPr id="6" name="Picture 5">
            <a:extLst>
              <a:ext uri="{FF2B5EF4-FFF2-40B4-BE49-F238E27FC236}">
                <a16:creationId xmlns:a16="http://schemas.microsoft.com/office/drawing/2014/main" id="{698592C7-97A4-014D-3748-2512EACB423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20059" y="657228"/>
            <a:ext cx="4084559" cy="5519734"/>
          </a:xfrm>
          <a:prstGeom prst="rect">
            <a:avLst/>
          </a:prstGeom>
        </p:spPr>
      </p:pic>
    </p:spTree>
    <p:extLst>
      <p:ext uri="{BB962C8B-B14F-4D97-AF65-F5344CB8AC3E}">
        <p14:creationId xmlns:p14="http://schemas.microsoft.com/office/powerpoint/2010/main" val="224802613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 Pictures and tex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78DE7AA-5F49-8929-67B3-1ABB0262FCCE}"/>
              </a:ext>
            </a:extLst>
          </p:cNvPr>
          <p:cNvSpPr>
            <a:spLocks noGrp="1"/>
          </p:cNvSpPr>
          <p:nvPr>
            <p:ph type="dt" sz="half" idx="10"/>
          </p:nvPr>
        </p:nvSpPr>
        <p:spPr/>
        <p:txBody>
          <a:bodyPr/>
          <a:lstStyle/>
          <a:p>
            <a:fld id="{DFB2553D-52C4-4D9D-A053-5BA988381885}" type="datetime1">
              <a:rPr lang="en-AU" smtClean="0"/>
              <a:t>22/04/2026</a:t>
            </a:fld>
            <a:endParaRPr lang="en-AU" dirty="0"/>
          </a:p>
        </p:txBody>
      </p:sp>
      <p:pic>
        <p:nvPicPr>
          <p:cNvPr id="7" name="Graphic 6">
            <a:extLst>
              <a:ext uri="{FF2B5EF4-FFF2-40B4-BE49-F238E27FC236}">
                <a16:creationId xmlns:a16="http://schemas.microsoft.com/office/drawing/2014/main" id="{235F3CFE-D883-7310-3CF7-3AD8142757B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4" name="Footer Placeholder 3">
            <a:extLst>
              <a:ext uri="{FF2B5EF4-FFF2-40B4-BE49-F238E27FC236}">
                <a16:creationId xmlns:a16="http://schemas.microsoft.com/office/drawing/2014/main" id="{0089C37E-71DD-6A34-FD83-969C198E2C0A}"/>
              </a:ext>
            </a:extLst>
          </p:cNvPr>
          <p:cNvSpPr>
            <a:spLocks noGrp="1"/>
          </p:cNvSpPr>
          <p:nvPr>
            <p:ph type="ftr" sz="quarter" idx="11"/>
          </p:nvPr>
        </p:nvSpPr>
        <p:spPr/>
        <p:txBody>
          <a:bodyPr/>
          <a:lstStyle/>
          <a:p>
            <a:r>
              <a:rPr lang="en-AU" dirty="0"/>
              <a:t>Footer or presentation title</a:t>
            </a:r>
          </a:p>
        </p:txBody>
      </p:sp>
      <p:sp>
        <p:nvSpPr>
          <p:cNvPr id="5" name="Slide Number Placeholder 4">
            <a:extLst>
              <a:ext uri="{FF2B5EF4-FFF2-40B4-BE49-F238E27FC236}">
                <a16:creationId xmlns:a16="http://schemas.microsoft.com/office/drawing/2014/main" id="{22F6FDC7-9501-F71E-701D-4C51F2D12095}"/>
              </a:ext>
            </a:extLst>
          </p:cNvPr>
          <p:cNvSpPr>
            <a:spLocks noGrp="1"/>
          </p:cNvSpPr>
          <p:nvPr>
            <p:ph type="sldNum" sz="quarter" idx="12"/>
          </p:nvPr>
        </p:nvSpPr>
        <p:spPr/>
        <p:txBody>
          <a:bodyPr/>
          <a:lstStyle/>
          <a:p>
            <a:fld id="{E6DC0540-2AD0-49E8-AEF5-9973087C06F1}" type="slidenum">
              <a:rPr lang="en-AU" smtClean="0"/>
              <a:pPr/>
              <a:t>‹#›</a:t>
            </a:fld>
            <a:endParaRPr lang="en-AU" dirty="0"/>
          </a:p>
        </p:txBody>
      </p:sp>
      <p:sp>
        <p:nvSpPr>
          <p:cNvPr id="13" name="Text Placeholder 12">
            <a:extLst>
              <a:ext uri="{FF2B5EF4-FFF2-40B4-BE49-F238E27FC236}">
                <a16:creationId xmlns:a16="http://schemas.microsoft.com/office/drawing/2014/main" id="{8061AABE-3577-7038-75C3-CFFD01A24979}"/>
              </a:ext>
            </a:extLst>
          </p:cNvPr>
          <p:cNvSpPr>
            <a:spLocks noGrp="1"/>
          </p:cNvSpPr>
          <p:nvPr>
            <p:ph type="body" sz="quarter" idx="16"/>
          </p:nvPr>
        </p:nvSpPr>
        <p:spPr>
          <a:xfrm>
            <a:off x="1022728" y="4816475"/>
            <a:ext cx="3067413" cy="1360488"/>
          </a:xfrm>
        </p:spPr>
        <p:txBody>
          <a:bodyPr>
            <a:normAutofit/>
          </a:bodyPr>
          <a:lstStyle>
            <a:lvl1pPr marL="0" indent="0" algn="ctr">
              <a:buNone/>
              <a:defRPr sz="1800"/>
            </a:lvl1pPr>
          </a:lstStyle>
          <a:p>
            <a:pPr lvl="0"/>
            <a:r>
              <a:rPr lang="en-US" dirty="0"/>
              <a:t>Click to edit Master text styles</a:t>
            </a:r>
          </a:p>
        </p:txBody>
      </p:sp>
      <p:sp>
        <p:nvSpPr>
          <p:cNvPr id="22" name="Text Placeholder 12">
            <a:extLst>
              <a:ext uri="{FF2B5EF4-FFF2-40B4-BE49-F238E27FC236}">
                <a16:creationId xmlns:a16="http://schemas.microsoft.com/office/drawing/2014/main" id="{27A63556-2D61-5E68-7D88-CE029D232042}"/>
              </a:ext>
            </a:extLst>
          </p:cNvPr>
          <p:cNvSpPr>
            <a:spLocks noGrp="1"/>
          </p:cNvSpPr>
          <p:nvPr>
            <p:ph type="body" sz="quarter" idx="21"/>
          </p:nvPr>
        </p:nvSpPr>
        <p:spPr>
          <a:xfrm>
            <a:off x="4478264" y="4812349"/>
            <a:ext cx="3067413" cy="1360488"/>
          </a:xfrm>
        </p:spPr>
        <p:txBody>
          <a:bodyPr>
            <a:normAutofit/>
          </a:bodyPr>
          <a:lstStyle>
            <a:lvl1pPr marL="0" indent="0" algn="ctr">
              <a:buNone/>
              <a:defRPr sz="1800"/>
            </a:lvl1pPr>
          </a:lstStyle>
          <a:p>
            <a:pPr lvl="0"/>
            <a:r>
              <a:rPr lang="en-US" dirty="0"/>
              <a:t>Click to edit Master text styles</a:t>
            </a:r>
          </a:p>
        </p:txBody>
      </p:sp>
      <p:sp>
        <p:nvSpPr>
          <p:cNvPr id="23" name="Text Placeholder 12">
            <a:extLst>
              <a:ext uri="{FF2B5EF4-FFF2-40B4-BE49-F238E27FC236}">
                <a16:creationId xmlns:a16="http://schemas.microsoft.com/office/drawing/2014/main" id="{8DB178FB-D369-D6AC-D1DF-3654CF97A4A0}"/>
              </a:ext>
            </a:extLst>
          </p:cNvPr>
          <p:cNvSpPr>
            <a:spLocks noGrp="1"/>
          </p:cNvSpPr>
          <p:nvPr>
            <p:ph type="body" sz="quarter" idx="22"/>
          </p:nvPr>
        </p:nvSpPr>
        <p:spPr>
          <a:xfrm>
            <a:off x="7936268" y="4819902"/>
            <a:ext cx="3067413" cy="1360488"/>
          </a:xfrm>
        </p:spPr>
        <p:txBody>
          <a:bodyPr>
            <a:normAutofit/>
          </a:bodyPr>
          <a:lstStyle>
            <a:lvl1pPr marL="0" indent="0" algn="ctr">
              <a:buNone/>
              <a:defRPr sz="1800"/>
            </a:lvl1pPr>
          </a:lstStyle>
          <a:p>
            <a:pPr lvl="0"/>
            <a:r>
              <a:rPr lang="en-US" dirty="0"/>
              <a:t>Click to edit Master text styles</a:t>
            </a:r>
          </a:p>
        </p:txBody>
      </p:sp>
      <p:sp>
        <p:nvSpPr>
          <p:cNvPr id="24" name="Text Placeholder 31">
            <a:extLst>
              <a:ext uri="{FF2B5EF4-FFF2-40B4-BE49-F238E27FC236}">
                <a16:creationId xmlns:a16="http://schemas.microsoft.com/office/drawing/2014/main" id="{00828279-8EED-C6BF-99C3-9884007A8C74}"/>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8" name="Picture Placeholder 7">
            <a:extLst>
              <a:ext uri="{FF2B5EF4-FFF2-40B4-BE49-F238E27FC236}">
                <a16:creationId xmlns:a16="http://schemas.microsoft.com/office/drawing/2014/main" id="{32A32BCB-1C59-19BE-89CA-2919B3A9ED81}"/>
              </a:ext>
            </a:extLst>
          </p:cNvPr>
          <p:cNvSpPr>
            <a:spLocks noGrp="1"/>
          </p:cNvSpPr>
          <p:nvPr>
            <p:ph type="pic" sz="quarter" idx="33"/>
          </p:nvPr>
        </p:nvSpPr>
        <p:spPr>
          <a:xfrm>
            <a:off x="4497028" y="1819748"/>
            <a:ext cx="3029885" cy="2691706"/>
          </a:xfrm>
          <a:ln w="120650">
            <a:noFill/>
            <a:miter lim="800000"/>
          </a:ln>
        </p:spPr>
        <p:txBody>
          <a:bodyPr anchor="ctr"/>
          <a:lstStyle>
            <a:lvl1pPr marL="0" indent="0" algn="ctr">
              <a:buNone/>
              <a:defRPr>
                <a:solidFill>
                  <a:srgbClr val="084975"/>
                </a:solidFill>
              </a:defRPr>
            </a:lvl1pPr>
          </a:lstStyle>
          <a:p>
            <a:endParaRPr lang="en-AU" dirty="0"/>
          </a:p>
        </p:txBody>
      </p:sp>
      <p:sp>
        <p:nvSpPr>
          <p:cNvPr id="9" name="Picture Placeholder 7">
            <a:extLst>
              <a:ext uri="{FF2B5EF4-FFF2-40B4-BE49-F238E27FC236}">
                <a16:creationId xmlns:a16="http://schemas.microsoft.com/office/drawing/2014/main" id="{AB3BFB7E-D251-5D39-632C-0B51AA72E9C5}"/>
              </a:ext>
            </a:extLst>
          </p:cNvPr>
          <p:cNvSpPr>
            <a:spLocks noGrp="1"/>
          </p:cNvSpPr>
          <p:nvPr>
            <p:ph type="pic" sz="quarter" idx="34"/>
          </p:nvPr>
        </p:nvSpPr>
        <p:spPr>
          <a:xfrm>
            <a:off x="7936268" y="1819748"/>
            <a:ext cx="3029885" cy="2691706"/>
          </a:xfrm>
          <a:ln w="120650">
            <a:noFill/>
            <a:miter lim="800000"/>
          </a:ln>
        </p:spPr>
        <p:txBody>
          <a:bodyPr anchor="ctr"/>
          <a:lstStyle>
            <a:lvl1pPr marL="0" indent="0" algn="ctr">
              <a:buNone/>
              <a:defRPr>
                <a:solidFill>
                  <a:srgbClr val="084975"/>
                </a:solidFill>
              </a:defRPr>
            </a:lvl1pPr>
          </a:lstStyle>
          <a:p>
            <a:endParaRPr lang="en-AU" dirty="0"/>
          </a:p>
        </p:txBody>
      </p:sp>
      <p:sp>
        <p:nvSpPr>
          <p:cNvPr id="12" name="Picture Placeholder 7">
            <a:extLst>
              <a:ext uri="{FF2B5EF4-FFF2-40B4-BE49-F238E27FC236}">
                <a16:creationId xmlns:a16="http://schemas.microsoft.com/office/drawing/2014/main" id="{F93AC6ED-9EC5-B0EE-21D0-618B9ABBAF83}"/>
              </a:ext>
            </a:extLst>
          </p:cNvPr>
          <p:cNvSpPr>
            <a:spLocks noGrp="1"/>
          </p:cNvSpPr>
          <p:nvPr>
            <p:ph type="pic" sz="quarter" idx="35"/>
          </p:nvPr>
        </p:nvSpPr>
        <p:spPr>
          <a:xfrm>
            <a:off x="1022728" y="1819748"/>
            <a:ext cx="3029885" cy="2691706"/>
          </a:xfrm>
          <a:ln w="120650">
            <a:noFill/>
            <a:miter lim="800000"/>
          </a:ln>
        </p:spPr>
        <p:txBody>
          <a:bodyPr anchor="ctr"/>
          <a:lstStyle>
            <a:lvl1pPr marL="0" indent="0" algn="ctr">
              <a:buNone/>
              <a:defRPr>
                <a:solidFill>
                  <a:srgbClr val="084975"/>
                </a:solidFill>
              </a:defRPr>
            </a:lvl1pPr>
          </a:lstStyle>
          <a:p>
            <a:endParaRPr lang="en-AU" dirty="0"/>
          </a:p>
        </p:txBody>
      </p:sp>
    </p:spTree>
    <p:extLst>
      <p:ext uri="{BB962C8B-B14F-4D97-AF65-F5344CB8AC3E}">
        <p14:creationId xmlns:p14="http://schemas.microsoft.com/office/powerpoint/2010/main" val="11925519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Picture and 4 Poi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78DE7AA-5F49-8929-67B3-1ABB0262FCCE}"/>
              </a:ext>
            </a:extLst>
          </p:cNvPr>
          <p:cNvSpPr>
            <a:spLocks noGrp="1"/>
          </p:cNvSpPr>
          <p:nvPr>
            <p:ph type="dt" sz="half" idx="10"/>
          </p:nvPr>
        </p:nvSpPr>
        <p:spPr/>
        <p:txBody>
          <a:bodyPr/>
          <a:lstStyle/>
          <a:p>
            <a:fld id="{892E39FA-13CB-4C5C-8A4E-D773DBA59BDB}" type="datetime1">
              <a:rPr lang="en-AU" smtClean="0"/>
              <a:t>22/04/2026</a:t>
            </a:fld>
            <a:endParaRPr lang="en-AU" dirty="0"/>
          </a:p>
        </p:txBody>
      </p:sp>
      <p:sp>
        <p:nvSpPr>
          <p:cNvPr id="4" name="Footer Placeholder 3">
            <a:extLst>
              <a:ext uri="{FF2B5EF4-FFF2-40B4-BE49-F238E27FC236}">
                <a16:creationId xmlns:a16="http://schemas.microsoft.com/office/drawing/2014/main" id="{0089C37E-71DD-6A34-FD83-969C198E2C0A}"/>
              </a:ext>
            </a:extLst>
          </p:cNvPr>
          <p:cNvSpPr>
            <a:spLocks noGrp="1"/>
          </p:cNvSpPr>
          <p:nvPr>
            <p:ph type="ftr" sz="quarter" idx="11"/>
          </p:nvPr>
        </p:nvSpPr>
        <p:spPr/>
        <p:txBody>
          <a:bodyPr/>
          <a:lstStyle/>
          <a:p>
            <a:r>
              <a:rPr lang="en-AU" dirty="0"/>
              <a:t>Footer or presentation title</a:t>
            </a:r>
          </a:p>
        </p:txBody>
      </p:sp>
      <p:sp>
        <p:nvSpPr>
          <p:cNvPr id="5" name="Slide Number Placeholder 4">
            <a:extLst>
              <a:ext uri="{FF2B5EF4-FFF2-40B4-BE49-F238E27FC236}">
                <a16:creationId xmlns:a16="http://schemas.microsoft.com/office/drawing/2014/main" id="{22F6FDC7-9501-F71E-701D-4C51F2D12095}"/>
              </a:ext>
            </a:extLst>
          </p:cNvPr>
          <p:cNvSpPr>
            <a:spLocks noGrp="1"/>
          </p:cNvSpPr>
          <p:nvPr>
            <p:ph type="sldNum" sz="quarter" idx="12"/>
          </p:nvPr>
        </p:nvSpPr>
        <p:spPr/>
        <p:txBody>
          <a:bodyPr/>
          <a:lstStyle/>
          <a:p>
            <a:fld id="{E6DC0540-2AD0-49E8-AEF5-9973087C06F1}" type="slidenum">
              <a:rPr lang="en-AU" smtClean="0"/>
              <a:pPr/>
              <a:t>‹#›</a:t>
            </a:fld>
            <a:endParaRPr lang="en-AU" dirty="0"/>
          </a:p>
        </p:txBody>
      </p:sp>
      <p:sp>
        <p:nvSpPr>
          <p:cNvPr id="9" name="Picture Placeholder 8">
            <a:extLst>
              <a:ext uri="{FF2B5EF4-FFF2-40B4-BE49-F238E27FC236}">
                <a16:creationId xmlns:a16="http://schemas.microsoft.com/office/drawing/2014/main" id="{E9BECA9C-3AEB-1852-77F7-788EAB08DC85}"/>
              </a:ext>
            </a:extLst>
          </p:cNvPr>
          <p:cNvSpPr>
            <a:spLocks noGrp="1"/>
          </p:cNvSpPr>
          <p:nvPr>
            <p:ph type="pic" sz="quarter" idx="13"/>
          </p:nvPr>
        </p:nvSpPr>
        <p:spPr>
          <a:xfrm>
            <a:off x="905692" y="1759134"/>
            <a:ext cx="4206240" cy="4396787"/>
          </a:xfrm>
        </p:spPr>
        <p:txBody>
          <a:bodyPr/>
          <a:lstStyle/>
          <a:p>
            <a:endParaRPr lang="en-AU" dirty="0"/>
          </a:p>
        </p:txBody>
      </p:sp>
      <p:sp>
        <p:nvSpPr>
          <p:cNvPr id="12" name="Text Placeholder 19">
            <a:extLst>
              <a:ext uri="{FF2B5EF4-FFF2-40B4-BE49-F238E27FC236}">
                <a16:creationId xmlns:a16="http://schemas.microsoft.com/office/drawing/2014/main" id="{20D33246-0DBF-19F1-FE1C-FAC7E949E509}"/>
              </a:ext>
            </a:extLst>
          </p:cNvPr>
          <p:cNvSpPr>
            <a:spLocks noGrp="1"/>
          </p:cNvSpPr>
          <p:nvPr>
            <p:ph type="body" sz="quarter" idx="14"/>
          </p:nvPr>
        </p:nvSpPr>
        <p:spPr>
          <a:xfrm>
            <a:off x="5489732" y="1743523"/>
            <a:ext cx="2849981" cy="637995"/>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4" name="Text Placeholder 19">
            <a:extLst>
              <a:ext uri="{FF2B5EF4-FFF2-40B4-BE49-F238E27FC236}">
                <a16:creationId xmlns:a16="http://schemas.microsoft.com/office/drawing/2014/main" id="{381056FE-F625-CF5D-E410-F1AFF0AC1862}"/>
              </a:ext>
            </a:extLst>
          </p:cNvPr>
          <p:cNvSpPr>
            <a:spLocks noGrp="1"/>
          </p:cNvSpPr>
          <p:nvPr>
            <p:ph type="body" sz="quarter" idx="22"/>
          </p:nvPr>
        </p:nvSpPr>
        <p:spPr>
          <a:xfrm>
            <a:off x="5489731" y="2455259"/>
            <a:ext cx="2841983" cy="1433125"/>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9" name="Text Placeholder 19">
            <a:extLst>
              <a:ext uri="{FF2B5EF4-FFF2-40B4-BE49-F238E27FC236}">
                <a16:creationId xmlns:a16="http://schemas.microsoft.com/office/drawing/2014/main" id="{76B4029F-2C1E-A20A-E09C-033D105BD000}"/>
              </a:ext>
            </a:extLst>
          </p:cNvPr>
          <p:cNvSpPr>
            <a:spLocks noGrp="1"/>
          </p:cNvSpPr>
          <p:nvPr>
            <p:ph type="body" sz="quarter" idx="25"/>
          </p:nvPr>
        </p:nvSpPr>
        <p:spPr>
          <a:xfrm>
            <a:off x="8455792" y="1743523"/>
            <a:ext cx="2849981" cy="637995"/>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0" name="Text Placeholder 19">
            <a:extLst>
              <a:ext uri="{FF2B5EF4-FFF2-40B4-BE49-F238E27FC236}">
                <a16:creationId xmlns:a16="http://schemas.microsoft.com/office/drawing/2014/main" id="{B4B98057-0C18-4A88-3062-B7A7B462B0EA}"/>
              </a:ext>
            </a:extLst>
          </p:cNvPr>
          <p:cNvSpPr>
            <a:spLocks noGrp="1"/>
          </p:cNvSpPr>
          <p:nvPr>
            <p:ph type="body" sz="quarter" idx="26"/>
          </p:nvPr>
        </p:nvSpPr>
        <p:spPr>
          <a:xfrm>
            <a:off x="8463791" y="2455259"/>
            <a:ext cx="2841983" cy="1433125"/>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7" name="Text Placeholder 19">
            <a:extLst>
              <a:ext uri="{FF2B5EF4-FFF2-40B4-BE49-F238E27FC236}">
                <a16:creationId xmlns:a16="http://schemas.microsoft.com/office/drawing/2014/main" id="{9A279AD3-1605-AF66-EDA4-9D51F5DBF132}"/>
              </a:ext>
            </a:extLst>
          </p:cNvPr>
          <p:cNvSpPr>
            <a:spLocks noGrp="1"/>
          </p:cNvSpPr>
          <p:nvPr>
            <p:ph type="body" sz="quarter" idx="27"/>
          </p:nvPr>
        </p:nvSpPr>
        <p:spPr>
          <a:xfrm>
            <a:off x="5489732" y="4021909"/>
            <a:ext cx="2849981" cy="637995"/>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8" name="Text Placeholder 19">
            <a:extLst>
              <a:ext uri="{FF2B5EF4-FFF2-40B4-BE49-F238E27FC236}">
                <a16:creationId xmlns:a16="http://schemas.microsoft.com/office/drawing/2014/main" id="{65185AF2-C073-6116-E68D-2A1A7EA4A9A3}"/>
              </a:ext>
            </a:extLst>
          </p:cNvPr>
          <p:cNvSpPr>
            <a:spLocks noGrp="1"/>
          </p:cNvSpPr>
          <p:nvPr>
            <p:ph type="body" sz="quarter" idx="28"/>
          </p:nvPr>
        </p:nvSpPr>
        <p:spPr>
          <a:xfrm>
            <a:off x="5489731" y="4715343"/>
            <a:ext cx="2841983" cy="1433125"/>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EA517891-5171-FD48-D0A6-CCA569A4E829}"/>
              </a:ext>
            </a:extLst>
          </p:cNvPr>
          <p:cNvSpPr>
            <a:spLocks noGrp="1"/>
          </p:cNvSpPr>
          <p:nvPr>
            <p:ph type="body" sz="quarter" idx="29"/>
          </p:nvPr>
        </p:nvSpPr>
        <p:spPr>
          <a:xfrm>
            <a:off x="8455792" y="4021909"/>
            <a:ext cx="2849981" cy="637995"/>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6F2B525D-A41E-1372-427A-CAD0FFB40AE1}"/>
              </a:ext>
            </a:extLst>
          </p:cNvPr>
          <p:cNvSpPr>
            <a:spLocks noGrp="1"/>
          </p:cNvSpPr>
          <p:nvPr>
            <p:ph type="body" sz="quarter" idx="30"/>
          </p:nvPr>
        </p:nvSpPr>
        <p:spPr>
          <a:xfrm>
            <a:off x="8463791" y="4715343"/>
            <a:ext cx="2841983" cy="1433125"/>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2" name="Text Placeholder 31">
            <a:extLst>
              <a:ext uri="{FF2B5EF4-FFF2-40B4-BE49-F238E27FC236}">
                <a16:creationId xmlns:a16="http://schemas.microsoft.com/office/drawing/2014/main" id="{52E0F8BB-0170-7794-591B-EE5362B076B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2" name="Straight Connector 1">
            <a:extLst>
              <a:ext uri="{FF2B5EF4-FFF2-40B4-BE49-F238E27FC236}">
                <a16:creationId xmlns:a16="http://schemas.microsoft.com/office/drawing/2014/main" id="{F787355F-5229-4D53-70F8-6AA077F04E28}"/>
              </a:ext>
            </a:extLst>
          </p:cNvPr>
          <p:cNvCxnSpPr>
            <a:cxnSpLocks/>
          </p:cNvCxnSpPr>
          <p:nvPr userDrawn="1"/>
        </p:nvCxnSpPr>
        <p:spPr>
          <a:xfrm>
            <a:off x="8398188" y="1743523"/>
            <a:ext cx="0" cy="4412398"/>
          </a:xfrm>
          <a:prstGeom prst="line">
            <a:avLst/>
          </a:prstGeom>
          <a:ln w="22225" cap="flat" cmpd="sng" algn="ctr">
            <a:solidFill>
              <a:srgbClr val="08497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Straight Connector 5">
            <a:extLst>
              <a:ext uri="{FF2B5EF4-FFF2-40B4-BE49-F238E27FC236}">
                <a16:creationId xmlns:a16="http://schemas.microsoft.com/office/drawing/2014/main" id="{87AB7A76-4715-BCD1-AE9B-D60C21A7B0A9}"/>
              </a:ext>
            </a:extLst>
          </p:cNvPr>
          <p:cNvCxnSpPr>
            <a:cxnSpLocks/>
          </p:cNvCxnSpPr>
          <p:nvPr userDrawn="1"/>
        </p:nvCxnSpPr>
        <p:spPr>
          <a:xfrm flipH="1">
            <a:off x="5489731" y="3960856"/>
            <a:ext cx="2849982" cy="0"/>
          </a:xfrm>
          <a:prstGeom prst="line">
            <a:avLst/>
          </a:prstGeom>
          <a:ln w="22225" cap="flat" cmpd="sng" algn="ctr">
            <a:solidFill>
              <a:srgbClr val="08497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DD8C9C79-E9D3-4915-B9BE-E1FB3F33F0C9}"/>
              </a:ext>
            </a:extLst>
          </p:cNvPr>
          <p:cNvCxnSpPr>
            <a:cxnSpLocks/>
          </p:cNvCxnSpPr>
          <p:nvPr userDrawn="1"/>
        </p:nvCxnSpPr>
        <p:spPr>
          <a:xfrm flipH="1">
            <a:off x="8463791" y="3959312"/>
            <a:ext cx="2849982" cy="0"/>
          </a:xfrm>
          <a:prstGeom prst="line">
            <a:avLst/>
          </a:prstGeom>
          <a:ln w="22225" cap="flat" cmpd="sng" algn="ctr">
            <a:solidFill>
              <a:srgbClr val="08497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52187670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87F64730-3AB8-2B6D-3E16-018A2E32042B}"/>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7" name="Date Placeholder 3">
            <a:extLst>
              <a:ext uri="{FF2B5EF4-FFF2-40B4-BE49-F238E27FC236}">
                <a16:creationId xmlns:a16="http://schemas.microsoft.com/office/drawing/2014/main" id="{2D331BA4-2E13-A5E5-77B6-A11E5529B8DE}"/>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92C2F378-03DE-402E-99A1-F964CE022F43}" type="datetime1">
              <a:rPr lang="en-AU" smtClean="0"/>
              <a:pPr/>
              <a:t>22/04/2026</a:t>
            </a:fld>
            <a:endParaRPr lang="en-AU" dirty="0"/>
          </a:p>
        </p:txBody>
      </p:sp>
      <p:sp>
        <p:nvSpPr>
          <p:cNvPr id="18" name="Footer Placeholder 4">
            <a:extLst>
              <a:ext uri="{FF2B5EF4-FFF2-40B4-BE49-F238E27FC236}">
                <a16:creationId xmlns:a16="http://schemas.microsoft.com/office/drawing/2014/main" id="{3A280439-5455-B856-0E97-1231DDD7556D}"/>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5" name="Text Placeholder 31">
            <a:extLst>
              <a:ext uri="{FF2B5EF4-FFF2-40B4-BE49-F238E27FC236}">
                <a16:creationId xmlns:a16="http://schemas.microsoft.com/office/drawing/2014/main" id="{08C35199-9229-753A-57D1-CFEEFF2E6E0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7" name="Straight Connector 6">
            <a:extLst>
              <a:ext uri="{FF2B5EF4-FFF2-40B4-BE49-F238E27FC236}">
                <a16:creationId xmlns:a16="http://schemas.microsoft.com/office/drawing/2014/main" id="{B99A6E63-CBEC-E11D-5F6F-C4BBC9D818C5}"/>
              </a:ext>
            </a:extLst>
          </p:cNvPr>
          <p:cNvCxnSpPr/>
          <p:nvPr userDrawn="1"/>
        </p:nvCxnSpPr>
        <p:spPr>
          <a:xfrm>
            <a:off x="1039506" y="3791607"/>
            <a:ext cx="9719279" cy="0"/>
          </a:xfrm>
          <a:prstGeom prst="line">
            <a:avLst/>
          </a:prstGeom>
          <a:ln w="57150" cap="rnd">
            <a:solidFill>
              <a:srgbClr val="72A998"/>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DC4A3E0E-B07F-A5A2-915A-1DBF661F1185}"/>
              </a:ext>
            </a:extLst>
          </p:cNvPr>
          <p:cNvSpPr/>
          <p:nvPr userDrawn="1"/>
        </p:nvSpPr>
        <p:spPr>
          <a:xfrm>
            <a:off x="809141" y="3670738"/>
            <a:ext cx="241739" cy="241738"/>
          </a:xfrm>
          <a:prstGeom prst="ellipse">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0" name="Oval 9">
            <a:extLst>
              <a:ext uri="{FF2B5EF4-FFF2-40B4-BE49-F238E27FC236}">
                <a16:creationId xmlns:a16="http://schemas.microsoft.com/office/drawing/2014/main" id="{9B46C74A-D33B-A237-AD76-DAA460398FF1}"/>
              </a:ext>
            </a:extLst>
          </p:cNvPr>
          <p:cNvSpPr/>
          <p:nvPr userDrawn="1"/>
        </p:nvSpPr>
        <p:spPr>
          <a:xfrm>
            <a:off x="10680944" y="3678493"/>
            <a:ext cx="241739" cy="241738"/>
          </a:xfrm>
          <a:prstGeom prst="ellipse">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Tree>
    <p:extLst>
      <p:ext uri="{BB962C8B-B14F-4D97-AF65-F5344CB8AC3E}">
        <p14:creationId xmlns:p14="http://schemas.microsoft.com/office/powerpoint/2010/main" val="313422761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 Pictur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634FFC-445F-58B3-7FB8-FE6071D6E3E9}"/>
              </a:ext>
            </a:extLst>
          </p:cNvPr>
          <p:cNvSpPr/>
          <p:nvPr userDrawn="1"/>
        </p:nvSpPr>
        <p:spPr>
          <a:xfrm>
            <a:off x="-1" y="0"/>
            <a:ext cx="5089791"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8" name="Graphic 7">
            <a:extLst>
              <a:ext uri="{FF2B5EF4-FFF2-40B4-BE49-F238E27FC236}">
                <a16:creationId xmlns:a16="http://schemas.microsoft.com/office/drawing/2014/main" id="{D36BCC24-056A-54DE-5FD7-5267FBC57DB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7" name="Slide Number Placeholder 6">
            <a:extLst>
              <a:ext uri="{FF2B5EF4-FFF2-40B4-BE49-F238E27FC236}">
                <a16:creationId xmlns:a16="http://schemas.microsoft.com/office/drawing/2014/main" id="{2BAA9BF9-7162-0DEC-1D0C-934D52F5B63D}"/>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1" name="Text Placeholder 2">
            <a:extLst>
              <a:ext uri="{FF2B5EF4-FFF2-40B4-BE49-F238E27FC236}">
                <a16:creationId xmlns:a16="http://schemas.microsoft.com/office/drawing/2014/main" id="{9403C4E4-096A-AB88-9994-ABE0285E3FF5}"/>
              </a:ext>
            </a:extLst>
          </p:cNvPr>
          <p:cNvSpPr>
            <a:spLocks noGrp="1"/>
          </p:cNvSpPr>
          <p:nvPr>
            <p:ph type="body" idx="1" hasCustomPrompt="1"/>
          </p:nvPr>
        </p:nvSpPr>
        <p:spPr>
          <a:xfrm>
            <a:off x="839789" y="1817738"/>
            <a:ext cx="4113211" cy="795013"/>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2" name="Content Placeholder 3">
            <a:extLst>
              <a:ext uri="{FF2B5EF4-FFF2-40B4-BE49-F238E27FC236}">
                <a16:creationId xmlns:a16="http://schemas.microsoft.com/office/drawing/2014/main" id="{B30294F0-56AD-C073-1F2E-414EE8AF6765}"/>
              </a:ext>
            </a:extLst>
          </p:cNvPr>
          <p:cNvSpPr>
            <a:spLocks noGrp="1"/>
          </p:cNvSpPr>
          <p:nvPr>
            <p:ph sz="half" idx="16"/>
          </p:nvPr>
        </p:nvSpPr>
        <p:spPr>
          <a:xfrm>
            <a:off x="839789" y="2788285"/>
            <a:ext cx="4113211" cy="3205527"/>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3" name="Date Placeholder 3">
            <a:extLst>
              <a:ext uri="{FF2B5EF4-FFF2-40B4-BE49-F238E27FC236}">
                <a16:creationId xmlns:a16="http://schemas.microsoft.com/office/drawing/2014/main" id="{64D27A8C-9412-58F5-CBFD-927DE512E32B}"/>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EECB6151-2014-404B-A19F-262CF698AFA5}" type="datetime1">
              <a:rPr lang="en-AU" smtClean="0"/>
              <a:pPr/>
              <a:t>22/04/2026</a:t>
            </a:fld>
            <a:endParaRPr lang="en-AU" dirty="0"/>
          </a:p>
        </p:txBody>
      </p:sp>
      <p:sp>
        <p:nvSpPr>
          <p:cNvPr id="24" name="Footer Placeholder 4">
            <a:extLst>
              <a:ext uri="{FF2B5EF4-FFF2-40B4-BE49-F238E27FC236}">
                <a16:creationId xmlns:a16="http://schemas.microsoft.com/office/drawing/2014/main" id="{84F43825-8679-B27B-E0C8-AF0B9DDF1E01}"/>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3" name="Title 1">
            <a:extLst>
              <a:ext uri="{FF2B5EF4-FFF2-40B4-BE49-F238E27FC236}">
                <a16:creationId xmlns:a16="http://schemas.microsoft.com/office/drawing/2014/main" id="{40B40161-02AF-1E69-4124-29D282615489}"/>
              </a:ext>
            </a:extLst>
          </p:cNvPr>
          <p:cNvSpPr>
            <a:spLocks noGrp="1"/>
          </p:cNvSpPr>
          <p:nvPr>
            <p:ph type="title" hasCustomPrompt="1"/>
          </p:nvPr>
        </p:nvSpPr>
        <p:spPr>
          <a:xfrm>
            <a:off x="839790" y="411623"/>
            <a:ext cx="4113209" cy="1279069"/>
          </a:xfrm>
        </p:spPr>
        <p:txBody>
          <a:bodyPr/>
          <a:lstStyle>
            <a:lvl1pPr>
              <a:defRPr>
                <a:solidFill>
                  <a:srgbClr val="084975"/>
                </a:solidFill>
              </a:defRPr>
            </a:lvl1pPr>
          </a:lstStyle>
          <a:p>
            <a:r>
              <a:rPr lang="en-US" dirty="0"/>
              <a:t>Slide heading</a:t>
            </a:r>
            <a:endParaRPr lang="en-AU" dirty="0"/>
          </a:p>
        </p:txBody>
      </p:sp>
      <p:sp>
        <p:nvSpPr>
          <p:cNvPr id="2" name="Picture Placeholder 7">
            <a:extLst>
              <a:ext uri="{FF2B5EF4-FFF2-40B4-BE49-F238E27FC236}">
                <a16:creationId xmlns:a16="http://schemas.microsoft.com/office/drawing/2014/main" id="{12508B37-C999-A8E7-0C8D-D1BF7165DCDE}"/>
              </a:ext>
            </a:extLst>
          </p:cNvPr>
          <p:cNvSpPr>
            <a:spLocks noGrp="1"/>
          </p:cNvSpPr>
          <p:nvPr>
            <p:ph type="pic" sz="quarter" idx="33"/>
          </p:nvPr>
        </p:nvSpPr>
        <p:spPr>
          <a:xfrm>
            <a:off x="5251185" y="388402"/>
            <a:ext cx="2981856" cy="2724442"/>
          </a:xfrm>
          <a:noFill/>
          <a:ln w="120650">
            <a:noFill/>
            <a:miter lim="800000"/>
          </a:ln>
        </p:spPr>
        <p:txBody>
          <a:bodyPr anchor="ctr"/>
          <a:lstStyle>
            <a:lvl1pPr marL="0" indent="0" algn="ctr">
              <a:buNone/>
              <a:defRPr>
                <a:solidFill>
                  <a:srgbClr val="084975"/>
                </a:solidFill>
              </a:defRPr>
            </a:lvl1pPr>
          </a:lstStyle>
          <a:p>
            <a:endParaRPr lang="en-AU" dirty="0"/>
          </a:p>
        </p:txBody>
      </p:sp>
      <p:sp>
        <p:nvSpPr>
          <p:cNvPr id="4" name="Picture Placeholder 7">
            <a:extLst>
              <a:ext uri="{FF2B5EF4-FFF2-40B4-BE49-F238E27FC236}">
                <a16:creationId xmlns:a16="http://schemas.microsoft.com/office/drawing/2014/main" id="{EFDE3BE8-B6F9-9A80-D600-225FC32A9230}"/>
              </a:ext>
            </a:extLst>
          </p:cNvPr>
          <p:cNvSpPr>
            <a:spLocks noGrp="1"/>
          </p:cNvSpPr>
          <p:nvPr>
            <p:ph type="pic" sz="quarter" idx="34"/>
          </p:nvPr>
        </p:nvSpPr>
        <p:spPr>
          <a:xfrm>
            <a:off x="5251184" y="3260471"/>
            <a:ext cx="2981856" cy="2724442"/>
          </a:xfrm>
          <a:noFill/>
          <a:ln w="120650">
            <a:noFill/>
            <a:miter lim="800000"/>
          </a:ln>
        </p:spPr>
        <p:txBody>
          <a:bodyPr anchor="ctr"/>
          <a:lstStyle>
            <a:lvl1pPr marL="0" indent="0" algn="ctr">
              <a:buNone/>
              <a:defRPr>
                <a:solidFill>
                  <a:srgbClr val="084975"/>
                </a:solidFill>
              </a:defRPr>
            </a:lvl1pPr>
          </a:lstStyle>
          <a:p>
            <a:endParaRPr lang="en-AU" dirty="0"/>
          </a:p>
        </p:txBody>
      </p:sp>
      <p:sp>
        <p:nvSpPr>
          <p:cNvPr id="5" name="Picture Placeholder 7">
            <a:extLst>
              <a:ext uri="{FF2B5EF4-FFF2-40B4-BE49-F238E27FC236}">
                <a16:creationId xmlns:a16="http://schemas.microsoft.com/office/drawing/2014/main" id="{20606A58-8865-D15F-FB27-B87B4310CC15}"/>
              </a:ext>
            </a:extLst>
          </p:cNvPr>
          <p:cNvSpPr>
            <a:spLocks noGrp="1"/>
          </p:cNvSpPr>
          <p:nvPr>
            <p:ph type="pic" sz="quarter" idx="35"/>
          </p:nvPr>
        </p:nvSpPr>
        <p:spPr>
          <a:xfrm>
            <a:off x="8394433" y="388402"/>
            <a:ext cx="2981856" cy="2724442"/>
          </a:xfrm>
          <a:noFill/>
          <a:ln w="120650">
            <a:noFill/>
            <a:miter lim="800000"/>
          </a:ln>
        </p:spPr>
        <p:txBody>
          <a:bodyPr anchor="ctr"/>
          <a:lstStyle>
            <a:lvl1pPr marL="0" indent="0" algn="ctr">
              <a:buNone/>
              <a:defRPr>
                <a:solidFill>
                  <a:srgbClr val="084975"/>
                </a:solidFill>
              </a:defRPr>
            </a:lvl1pPr>
          </a:lstStyle>
          <a:p>
            <a:endParaRPr lang="en-AU" dirty="0"/>
          </a:p>
        </p:txBody>
      </p:sp>
      <p:sp>
        <p:nvSpPr>
          <p:cNvPr id="12" name="Picture Placeholder 7">
            <a:extLst>
              <a:ext uri="{FF2B5EF4-FFF2-40B4-BE49-F238E27FC236}">
                <a16:creationId xmlns:a16="http://schemas.microsoft.com/office/drawing/2014/main" id="{3C32B727-F4B4-148F-7C1C-1F3F171C9297}"/>
              </a:ext>
            </a:extLst>
          </p:cNvPr>
          <p:cNvSpPr>
            <a:spLocks noGrp="1"/>
          </p:cNvSpPr>
          <p:nvPr>
            <p:ph type="pic" sz="quarter" idx="36"/>
          </p:nvPr>
        </p:nvSpPr>
        <p:spPr>
          <a:xfrm>
            <a:off x="8394433" y="3260471"/>
            <a:ext cx="2981856" cy="2724442"/>
          </a:xfrm>
          <a:noFill/>
          <a:ln w="120650">
            <a:noFill/>
            <a:miter lim="800000"/>
          </a:ln>
        </p:spPr>
        <p:txBody>
          <a:bodyPr anchor="ctr"/>
          <a:lstStyle>
            <a:lvl1pPr marL="0" indent="0" algn="ctr">
              <a:buNone/>
              <a:defRPr>
                <a:solidFill>
                  <a:srgbClr val="084975"/>
                </a:solidFill>
              </a:defRPr>
            </a:lvl1pPr>
          </a:lstStyle>
          <a:p>
            <a:endParaRPr lang="en-AU" dirty="0"/>
          </a:p>
        </p:txBody>
      </p:sp>
    </p:spTree>
    <p:extLst>
      <p:ext uri="{BB962C8B-B14F-4D97-AF65-F5344CB8AC3E}">
        <p14:creationId xmlns:p14="http://schemas.microsoft.com/office/powerpoint/2010/main" val="100223498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 Picture and Content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634FFC-445F-58B3-7FB8-FE6071D6E3E9}"/>
              </a:ext>
            </a:extLst>
          </p:cNvPr>
          <p:cNvSpPr/>
          <p:nvPr userDrawn="1"/>
        </p:nvSpPr>
        <p:spPr>
          <a:xfrm flipH="1">
            <a:off x="5089790" y="0"/>
            <a:ext cx="7102210"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8" name="Graphic 7">
            <a:extLst>
              <a:ext uri="{FF2B5EF4-FFF2-40B4-BE49-F238E27FC236}">
                <a16:creationId xmlns:a16="http://schemas.microsoft.com/office/drawing/2014/main" id="{D36BCC24-056A-54DE-5FD7-5267FBC57DB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7" name="Slide Number Placeholder 6">
            <a:extLst>
              <a:ext uri="{FF2B5EF4-FFF2-40B4-BE49-F238E27FC236}">
                <a16:creationId xmlns:a16="http://schemas.microsoft.com/office/drawing/2014/main" id="{2BAA9BF9-7162-0DEC-1D0C-934D52F5B63D}"/>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1" name="Text Placeholder 2">
            <a:extLst>
              <a:ext uri="{FF2B5EF4-FFF2-40B4-BE49-F238E27FC236}">
                <a16:creationId xmlns:a16="http://schemas.microsoft.com/office/drawing/2014/main" id="{9403C4E4-096A-AB88-9994-ABE0285E3FF5}"/>
              </a:ext>
            </a:extLst>
          </p:cNvPr>
          <p:cNvSpPr>
            <a:spLocks noGrp="1"/>
          </p:cNvSpPr>
          <p:nvPr>
            <p:ph type="body" idx="1" hasCustomPrompt="1"/>
          </p:nvPr>
        </p:nvSpPr>
        <p:spPr>
          <a:xfrm>
            <a:off x="839789" y="1817738"/>
            <a:ext cx="4113211" cy="795013"/>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2" name="Content Placeholder 3">
            <a:extLst>
              <a:ext uri="{FF2B5EF4-FFF2-40B4-BE49-F238E27FC236}">
                <a16:creationId xmlns:a16="http://schemas.microsoft.com/office/drawing/2014/main" id="{B30294F0-56AD-C073-1F2E-414EE8AF6765}"/>
              </a:ext>
            </a:extLst>
          </p:cNvPr>
          <p:cNvSpPr>
            <a:spLocks noGrp="1"/>
          </p:cNvSpPr>
          <p:nvPr>
            <p:ph sz="half" idx="16"/>
          </p:nvPr>
        </p:nvSpPr>
        <p:spPr>
          <a:xfrm>
            <a:off x="839789" y="2788285"/>
            <a:ext cx="4113211" cy="3205527"/>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3" name="Date Placeholder 3">
            <a:extLst>
              <a:ext uri="{FF2B5EF4-FFF2-40B4-BE49-F238E27FC236}">
                <a16:creationId xmlns:a16="http://schemas.microsoft.com/office/drawing/2014/main" id="{64D27A8C-9412-58F5-CBFD-927DE512E32B}"/>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EECB6151-2014-404B-A19F-262CF698AFA5}" type="datetime1">
              <a:rPr lang="en-AU" smtClean="0"/>
              <a:pPr/>
              <a:t>22/04/2026</a:t>
            </a:fld>
            <a:endParaRPr lang="en-AU" dirty="0"/>
          </a:p>
        </p:txBody>
      </p:sp>
      <p:sp>
        <p:nvSpPr>
          <p:cNvPr id="24" name="Footer Placeholder 4">
            <a:extLst>
              <a:ext uri="{FF2B5EF4-FFF2-40B4-BE49-F238E27FC236}">
                <a16:creationId xmlns:a16="http://schemas.microsoft.com/office/drawing/2014/main" id="{84F43825-8679-B27B-E0C8-AF0B9DDF1E01}"/>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3" name="Title 1">
            <a:extLst>
              <a:ext uri="{FF2B5EF4-FFF2-40B4-BE49-F238E27FC236}">
                <a16:creationId xmlns:a16="http://schemas.microsoft.com/office/drawing/2014/main" id="{40B40161-02AF-1E69-4124-29D282615489}"/>
              </a:ext>
            </a:extLst>
          </p:cNvPr>
          <p:cNvSpPr>
            <a:spLocks noGrp="1"/>
          </p:cNvSpPr>
          <p:nvPr>
            <p:ph type="title" hasCustomPrompt="1"/>
          </p:nvPr>
        </p:nvSpPr>
        <p:spPr>
          <a:xfrm>
            <a:off x="839790" y="411623"/>
            <a:ext cx="4113209" cy="1279069"/>
          </a:xfrm>
        </p:spPr>
        <p:txBody>
          <a:bodyPr/>
          <a:lstStyle>
            <a:lvl1pPr>
              <a:defRPr>
                <a:solidFill>
                  <a:srgbClr val="084975"/>
                </a:solidFill>
              </a:defRPr>
            </a:lvl1pPr>
          </a:lstStyle>
          <a:p>
            <a:r>
              <a:rPr lang="en-US" dirty="0"/>
              <a:t>Slide heading</a:t>
            </a:r>
            <a:endParaRPr lang="en-AU" dirty="0"/>
          </a:p>
        </p:txBody>
      </p:sp>
      <p:sp>
        <p:nvSpPr>
          <p:cNvPr id="4" name="Picture Placeholder 7">
            <a:extLst>
              <a:ext uri="{FF2B5EF4-FFF2-40B4-BE49-F238E27FC236}">
                <a16:creationId xmlns:a16="http://schemas.microsoft.com/office/drawing/2014/main" id="{EFDE3BE8-B6F9-9A80-D600-225FC32A9230}"/>
              </a:ext>
            </a:extLst>
          </p:cNvPr>
          <p:cNvSpPr>
            <a:spLocks noGrp="1"/>
          </p:cNvSpPr>
          <p:nvPr>
            <p:ph type="pic" sz="quarter" idx="34"/>
          </p:nvPr>
        </p:nvSpPr>
        <p:spPr>
          <a:xfrm>
            <a:off x="5251184" y="411623"/>
            <a:ext cx="6101026" cy="5573290"/>
          </a:xfrm>
          <a:noFill/>
          <a:ln w="120650">
            <a:noFill/>
            <a:miter lim="800000"/>
          </a:ln>
        </p:spPr>
        <p:txBody>
          <a:bodyPr anchor="ctr"/>
          <a:lstStyle>
            <a:lvl1pPr marL="0" indent="0" algn="ctr">
              <a:buNone/>
              <a:defRPr>
                <a:solidFill>
                  <a:srgbClr val="084975"/>
                </a:solidFill>
              </a:defRPr>
            </a:lvl1pPr>
          </a:lstStyle>
          <a:p>
            <a:endParaRPr lang="en-AU" dirty="0"/>
          </a:p>
        </p:txBody>
      </p:sp>
      <p:pic>
        <p:nvPicPr>
          <p:cNvPr id="6" name="Picture 5">
            <a:extLst>
              <a:ext uri="{FF2B5EF4-FFF2-40B4-BE49-F238E27FC236}">
                <a16:creationId xmlns:a16="http://schemas.microsoft.com/office/drawing/2014/main" id="{CB3CF1FE-478C-6163-D1FD-9D3FF8F5549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932573" y="6222135"/>
            <a:ext cx="1470856" cy="515608"/>
          </a:xfrm>
          <a:prstGeom prst="rect">
            <a:avLst/>
          </a:prstGeom>
        </p:spPr>
      </p:pic>
    </p:spTree>
    <p:extLst>
      <p:ext uri="{BB962C8B-B14F-4D97-AF65-F5344CB8AC3E}">
        <p14:creationId xmlns:p14="http://schemas.microsoft.com/office/powerpoint/2010/main" val="175902159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 Square Image and Quot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9" name="Content Placeholder 3">
            <a:extLst>
              <a:ext uri="{FF2B5EF4-FFF2-40B4-BE49-F238E27FC236}">
                <a16:creationId xmlns:a16="http://schemas.microsoft.com/office/drawing/2014/main" id="{D7563F96-691A-42D3-8B9D-015FEDEAA552}"/>
              </a:ext>
            </a:extLst>
          </p:cNvPr>
          <p:cNvSpPr>
            <a:spLocks noGrp="1"/>
          </p:cNvSpPr>
          <p:nvPr>
            <p:ph sz="half" idx="14" hasCustomPrompt="1"/>
          </p:nvPr>
        </p:nvSpPr>
        <p:spPr>
          <a:xfrm>
            <a:off x="8935237" y="1806816"/>
            <a:ext cx="2211423" cy="1984692"/>
          </a:xfrm>
          <a:solidFill>
            <a:srgbClr val="C2D8DE"/>
          </a:solidFill>
          <a:ln w="257175">
            <a:solidFill>
              <a:srgbClr val="C2D8DE"/>
            </a:solidFill>
            <a:miter lim="800000"/>
          </a:ln>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37" name="Content Placeholder 3">
            <a:extLst>
              <a:ext uri="{FF2B5EF4-FFF2-40B4-BE49-F238E27FC236}">
                <a16:creationId xmlns:a16="http://schemas.microsoft.com/office/drawing/2014/main" id="{BACFA45D-2EDA-555E-8199-D0F7062DDDAF}"/>
              </a:ext>
            </a:extLst>
          </p:cNvPr>
          <p:cNvSpPr>
            <a:spLocks noGrp="1"/>
          </p:cNvSpPr>
          <p:nvPr>
            <p:ph sz="half" idx="18" hasCustomPrompt="1"/>
          </p:nvPr>
        </p:nvSpPr>
        <p:spPr>
          <a:xfrm>
            <a:off x="6296903" y="4133115"/>
            <a:ext cx="2211423" cy="1984692"/>
          </a:xfrm>
          <a:solidFill>
            <a:srgbClr val="C2D8DE"/>
          </a:solidFill>
          <a:ln w="257175">
            <a:solidFill>
              <a:srgbClr val="C2D8DE"/>
            </a:solidFill>
            <a:miter lim="800000"/>
          </a:ln>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40" name="Content Placeholder 3">
            <a:extLst>
              <a:ext uri="{FF2B5EF4-FFF2-40B4-BE49-F238E27FC236}">
                <a16:creationId xmlns:a16="http://schemas.microsoft.com/office/drawing/2014/main" id="{9CDF99AE-1EF2-A145-23AD-6C8116E838F7}"/>
              </a:ext>
            </a:extLst>
          </p:cNvPr>
          <p:cNvSpPr>
            <a:spLocks noGrp="1"/>
          </p:cNvSpPr>
          <p:nvPr>
            <p:ph sz="half" idx="19" hasCustomPrompt="1"/>
          </p:nvPr>
        </p:nvSpPr>
        <p:spPr>
          <a:xfrm>
            <a:off x="3658569" y="1806816"/>
            <a:ext cx="2211423" cy="1984692"/>
          </a:xfrm>
          <a:solidFill>
            <a:srgbClr val="C2D8DE"/>
          </a:solidFill>
          <a:ln w="257175">
            <a:solidFill>
              <a:srgbClr val="C2D8DE"/>
            </a:solidFill>
            <a:miter lim="800000"/>
          </a:ln>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46" name="Content Placeholder 3">
            <a:extLst>
              <a:ext uri="{FF2B5EF4-FFF2-40B4-BE49-F238E27FC236}">
                <a16:creationId xmlns:a16="http://schemas.microsoft.com/office/drawing/2014/main" id="{68B75001-C5EA-930A-68B0-CD8EB66C9727}"/>
              </a:ext>
            </a:extLst>
          </p:cNvPr>
          <p:cNvSpPr>
            <a:spLocks noGrp="1"/>
          </p:cNvSpPr>
          <p:nvPr>
            <p:ph sz="half" idx="22" hasCustomPrompt="1"/>
          </p:nvPr>
        </p:nvSpPr>
        <p:spPr>
          <a:xfrm>
            <a:off x="1062736" y="4133115"/>
            <a:ext cx="2211423" cy="1984692"/>
          </a:xfrm>
          <a:solidFill>
            <a:srgbClr val="C2D8DE"/>
          </a:solidFill>
          <a:ln w="257175">
            <a:solidFill>
              <a:srgbClr val="C2D8DE"/>
            </a:solidFill>
            <a:miter lim="800000"/>
          </a:ln>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48" name="Date Placeholder 3">
            <a:extLst>
              <a:ext uri="{FF2B5EF4-FFF2-40B4-BE49-F238E27FC236}">
                <a16:creationId xmlns:a16="http://schemas.microsoft.com/office/drawing/2014/main" id="{F17A80DB-7113-726D-E5D2-7B3506A26F02}"/>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F3C107DD-71B3-425A-A2D7-5B97C416D338}" type="datetime1">
              <a:rPr lang="en-AU" smtClean="0"/>
              <a:pPr/>
              <a:t>22/04/2026</a:t>
            </a:fld>
            <a:endParaRPr lang="en-AU" dirty="0"/>
          </a:p>
        </p:txBody>
      </p:sp>
      <p:sp>
        <p:nvSpPr>
          <p:cNvPr id="49" name="Footer Placeholder 4">
            <a:extLst>
              <a:ext uri="{FF2B5EF4-FFF2-40B4-BE49-F238E27FC236}">
                <a16:creationId xmlns:a16="http://schemas.microsoft.com/office/drawing/2014/main" id="{D1B7079E-6D31-C3A2-B4C4-8E694D1EC91A}"/>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3" name="Text Placeholder 31">
            <a:extLst>
              <a:ext uri="{FF2B5EF4-FFF2-40B4-BE49-F238E27FC236}">
                <a16:creationId xmlns:a16="http://schemas.microsoft.com/office/drawing/2014/main" id="{243721A6-8683-F047-7B16-D55E9299D814}"/>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8" name="Picture Placeholder 7">
            <a:extLst>
              <a:ext uri="{FF2B5EF4-FFF2-40B4-BE49-F238E27FC236}">
                <a16:creationId xmlns:a16="http://schemas.microsoft.com/office/drawing/2014/main" id="{29A22F3A-2727-86F4-E1C9-E2F6930D723E}"/>
              </a:ext>
            </a:extLst>
          </p:cNvPr>
          <p:cNvSpPr>
            <a:spLocks noGrp="1"/>
          </p:cNvSpPr>
          <p:nvPr>
            <p:ph type="pic" sz="quarter" idx="32"/>
          </p:nvPr>
        </p:nvSpPr>
        <p:spPr>
          <a:xfrm>
            <a:off x="942236" y="1718075"/>
            <a:ext cx="2452423" cy="2162175"/>
          </a:xfrm>
          <a:noFill/>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84975"/>
                </a:solidFill>
              </a:defRPr>
            </a:lvl1pPr>
          </a:lstStyle>
          <a:p>
            <a:endParaRPr lang="en-AU" dirty="0"/>
          </a:p>
        </p:txBody>
      </p:sp>
      <p:sp>
        <p:nvSpPr>
          <p:cNvPr id="2" name="Picture Placeholder 7">
            <a:extLst>
              <a:ext uri="{FF2B5EF4-FFF2-40B4-BE49-F238E27FC236}">
                <a16:creationId xmlns:a16="http://schemas.microsoft.com/office/drawing/2014/main" id="{D88526BD-D4C6-3A94-A505-52B754DE2096}"/>
              </a:ext>
            </a:extLst>
          </p:cNvPr>
          <p:cNvSpPr>
            <a:spLocks noGrp="1"/>
          </p:cNvSpPr>
          <p:nvPr>
            <p:ph type="pic" sz="quarter" idx="33"/>
          </p:nvPr>
        </p:nvSpPr>
        <p:spPr>
          <a:xfrm>
            <a:off x="3519008" y="4044374"/>
            <a:ext cx="2452423" cy="2162175"/>
          </a:xfrm>
          <a:noFill/>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84975"/>
                </a:solidFill>
              </a:defRPr>
            </a:lvl1pPr>
          </a:lstStyle>
          <a:p>
            <a:endParaRPr lang="en-AU" dirty="0"/>
          </a:p>
        </p:txBody>
      </p:sp>
      <p:sp>
        <p:nvSpPr>
          <p:cNvPr id="4" name="Picture Placeholder 7">
            <a:extLst>
              <a:ext uri="{FF2B5EF4-FFF2-40B4-BE49-F238E27FC236}">
                <a16:creationId xmlns:a16="http://schemas.microsoft.com/office/drawing/2014/main" id="{692C1A73-77D7-4D4B-CE84-47B1D35E1DB4}"/>
              </a:ext>
            </a:extLst>
          </p:cNvPr>
          <p:cNvSpPr>
            <a:spLocks noGrp="1"/>
          </p:cNvSpPr>
          <p:nvPr>
            <p:ph type="pic" sz="quarter" idx="34"/>
          </p:nvPr>
        </p:nvSpPr>
        <p:spPr>
          <a:xfrm>
            <a:off x="6194809" y="1718075"/>
            <a:ext cx="2452423" cy="2162175"/>
          </a:xfrm>
          <a:noFill/>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84975"/>
                </a:solidFill>
              </a:defRPr>
            </a:lvl1pPr>
          </a:lstStyle>
          <a:p>
            <a:endParaRPr lang="en-AU" dirty="0"/>
          </a:p>
        </p:txBody>
      </p:sp>
      <p:sp>
        <p:nvSpPr>
          <p:cNvPr id="6" name="Picture Placeholder 7">
            <a:extLst>
              <a:ext uri="{FF2B5EF4-FFF2-40B4-BE49-F238E27FC236}">
                <a16:creationId xmlns:a16="http://schemas.microsoft.com/office/drawing/2014/main" id="{82A1BC48-D773-403D-B86B-F847D812E87B}"/>
              </a:ext>
            </a:extLst>
          </p:cNvPr>
          <p:cNvSpPr>
            <a:spLocks noGrp="1"/>
          </p:cNvSpPr>
          <p:nvPr>
            <p:ph type="pic" sz="quarter" idx="35"/>
          </p:nvPr>
        </p:nvSpPr>
        <p:spPr>
          <a:xfrm>
            <a:off x="8833798" y="4044374"/>
            <a:ext cx="2452423" cy="2162175"/>
          </a:xfrm>
          <a:noFill/>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84975"/>
                </a:solidFill>
              </a:defRPr>
            </a:lvl1pPr>
          </a:lstStyle>
          <a:p>
            <a:endParaRPr lang="en-AU" dirty="0"/>
          </a:p>
        </p:txBody>
      </p:sp>
    </p:spTree>
    <p:extLst>
      <p:ext uri="{BB962C8B-B14F-4D97-AF65-F5344CB8AC3E}">
        <p14:creationId xmlns:p14="http://schemas.microsoft.com/office/powerpoint/2010/main" val="314610828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 Column Dy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4" y="1681163"/>
            <a:ext cx="10497737"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5694" y="2505075"/>
            <a:ext cx="10497737" cy="3684588"/>
          </a:xfrm>
        </p:spPr>
        <p:txBody>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Date Placeholder 3">
            <a:extLst>
              <a:ext uri="{FF2B5EF4-FFF2-40B4-BE49-F238E27FC236}">
                <a16:creationId xmlns:a16="http://schemas.microsoft.com/office/drawing/2014/main" id="{DEF50783-E214-48F2-F11F-C614D5674047}"/>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692AC75B-9E18-425D-8B7B-B94F16278A5F}" type="datetime1">
              <a:rPr lang="en-AU" smtClean="0"/>
              <a:pPr/>
              <a:t>22/04/2026</a:t>
            </a:fld>
            <a:endParaRPr lang="en-AU" dirty="0"/>
          </a:p>
        </p:txBody>
      </p:sp>
      <p:sp>
        <p:nvSpPr>
          <p:cNvPr id="14" name="Footer Placeholder 4">
            <a:extLst>
              <a:ext uri="{FF2B5EF4-FFF2-40B4-BE49-F238E27FC236}">
                <a16:creationId xmlns:a16="http://schemas.microsoft.com/office/drawing/2014/main" id="{F9474EA5-C66E-A8D5-4129-031D452C91A9}"/>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3" name="Text Placeholder 31">
            <a:extLst>
              <a:ext uri="{FF2B5EF4-FFF2-40B4-BE49-F238E27FC236}">
                <a16:creationId xmlns:a16="http://schemas.microsoft.com/office/drawing/2014/main" id="{8891FF99-A982-0E48-5592-D7BA6BB8AFD8}"/>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379745091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 Column Dynamic Content ">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5" y="1681163"/>
            <a:ext cx="5054655"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5695" y="2505075"/>
            <a:ext cx="5054655" cy="3684588"/>
          </a:xfrm>
        </p:spPr>
        <p:txBody>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Text Placeholder 2">
            <a:extLst>
              <a:ext uri="{FF2B5EF4-FFF2-40B4-BE49-F238E27FC236}">
                <a16:creationId xmlns:a16="http://schemas.microsoft.com/office/drawing/2014/main" id="{63F16C79-0AE2-4230-01AE-E74FF15D53AA}"/>
              </a:ext>
            </a:extLst>
          </p:cNvPr>
          <p:cNvSpPr>
            <a:spLocks noGrp="1"/>
          </p:cNvSpPr>
          <p:nvPr>
            <p:ph type="body" idx="13" hasCustomPrompt="1"/>
          </p:nvPr>
        </p:nvSpPr>
        <p:spPr>
          <a:xfrm>
            <a:off x="6265754" y="1681163"/>
            <a:ext cx="5054655"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1" name="Content Placeholder 3">
            <a:extLst>
              <a:ext uri="{FF2B5EF4-FFF2-40B4-BE49-F238E27FC236}">
                <a16:creationId xmlns:a16="http://schemas.microsoft.com/office/drawing/2014/main" id="{1581CB99-D926-163D-3F3C-E8DED1D33CEC}"/>
              </a:ext>
            </a:extLst>
          </p:cNvPr>
          <p:cNvSpPr>
            <a:spLocks noGrp="1"/>
          </p:cNvSpPr>
          <p:nvPr>
            <p:ph sz="half" idx="14" hasCustomPrompt="1"/>
          </p:nvPr>
        </p:nvSpPr>
        <p:spPr>
          <a:xfrm>
            <a:off x="6265754" y="2505075"/>
            <a:ext cx="5054655" cy="3684588"/>
          </a:xfrm>
        </p:spPr>
        <p:txBody>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Date Placeholder 3">
            <a:extLst>
              <a:ext uri="{FF2B5EF4-FFF2-40B4-BE49-F238E27FC236}">
                <a16:creationId xmlns:a16="http://schemas.microsoft.com/office/drawing/2014/main" id="{DEF50783-E214-48F2-F11F-C614D5674047}"/>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195D38FD-60CE-46AC-91D5-BEBA950144BD}" type="datetime1">
              <a:rPr lang="en-AU" smtClean="0"/>
              <a:pPr/>
              <a:t>22/04/2026</a:t>
            </a:fld>
            <a:endParaRPr lang="en-AU" dirty="0"/>
          </a:p>
        </p:txBody>
      </p:sp>
      <p:sp>
        <p:nvSpPr>
          <p:cNvPr id="14" name="Footer Placeholder 4">
            <a:extLst>
              <a:ext uri="{FF2B5EF4-FFF2-40B4-BE49-F238E27FC236}">
                <a16:creationId xmlns:a16="http://schemas.microsoft.com/office/drawing/2014/main" id="{F9474EA5-C66E-A8D5-4129-031D452C91A9}"/>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3" name="Text Placeholder 31">
            <a:extLst>
              <a:ext uri="{FF2B5EF4-FFF2-40B4-BE49-F238E27FC236}">
                <a16:creationId xmlns:a16="http://schemas.microsoft.com/office/drawing/2014/main" id="{3A77864A-1789-9284-4698-5C6C735F73E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63615741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 Column Dy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3" y="1695549"/>
            <a:ext cx="3329931"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5693" y="2505075"/>
            <a:ext cx="3329931" cy="3684588"/>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4" name="Date Placeholder 3">
            <a:extLst>
              <a:ext uri="{FF2B5EF4-FFF2-40B4-BE49-F238E27FC236}">
                <a16:creationId xmlns:a16="http://schemas.microsoft.com/office/drawing/2014/main" id="{3921B544-8BFC-3278-A71E-14945E232469}"/>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5B3E3E30-0578-4FEC-8A67-174BD61886F8}" type="datetime1">
              <a:rPr lang="en-AU" smtClean="0"/>
              <a:pPr/>
              <a:t>22/04/2026</a:t>
            </a:fld>
            <a:endParaRPr lang="en-AU" dirty="0"/>
          </a:p>
        </p:txBody>
      </p:sp>
      <p:sp>
        <p:nvSpPr>
          <p:cNvPr id="15" name="Footer Placeholder 4">
            <a:extLst>
              <a:ext uri="{FF2B5EF4-FFF2-40B4-BE49-F238E27FC236}">
                <a16:creationId xmlns:a16="http://schemas.microsoft.com/office/drawing/2014/main" id="{19FB0170-CF1F-AE1F-3CF5-A6FBD7B8DA60}"/>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3" name="Text Placeholder 31">
            <a:extLst>
              <a:ext uri="{FF2B5EF4-FFF2-40B4-BE49-F238E27FC236}">
                <a16:creationId xmlns:a16="http://schemas.microsoft.com/office/drawing/2014/main" id="{D58D9B51-9C46-87F2-9C41-4BE6FFBD6141}"/>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4" name="Text Placeholder 2">
            <a:extLst>
              <a:ext uri="{FF2B5EF4-FFF2-40B4-BE49-F238E27FC236}">
                <a16:creationId xmlns:a16="http://schemas.microsoft.com/office/drawing/2014/main" id="{260DBD6E-942D-8DF2-6A0B-1003FEA1EE6E}"/>
              </a:ext>
            </a:extLst>
          </p:cNvPr>
          <p:cNvSpPr>
            <a:spLocks noGrp="1"/>
          </p:cNvSpPr>
          <p:nvPr>
            <p:ph type="body" idx="32" hasCustomPrompt="1"/>
          </p:nvPr>
        </p:nvSpPr>
        <p:spPr>
          <a:xfrm>
            <a:off x="4429445" y="1695549"/>
            <a:ext cx="3329931"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6" name="Content Placeholder 3">
            <a:extLst>
              <a:ext uri="{FF2B5EF4-FFF2-40B4-BE49-F238E27FC236}">
                <a16:creationId xmlns:a16="http://schemas.microsoft.com/office/drawing/2014/main" id="{04E829F9-92E9-EA2F-F89C-942000EF0752}"/>
              </a:ext>
            </a:extLst>
          </p:cNvPr>
          <p:cNvSpPr>
            <a:spLocks noGrp="1"/>
          </p:cNvSpPr>
          <p:nvPr>
            <p:ph sz="half" idx="33" hasCustomPrompt="1"/>
          </p:nvPr>
        </p:nvSpPr>
        <p:spPr>
          <a:xfrm>
            <a:off x="4429445" y="2505075"/>
            <a:ext cx="3329931" cy="3684588"/>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Text Placeholder 2">
            <a:extLst>
              <a:ext uri="{FF2B5EF4-FFF2-40B4-BE49-F238E27FC236}">
                <a16:creationId xmlns:a16="http://schemas.microsoft.com/office/drawing/2014/main" id="{EC28B759-139C-7779-B82D-741CF07DCA11}"/>
              </a:ext>
            </a:extLst>
          </p:cNvPr>
          <p:cNvSpPr>
            <a:spLocks noGrp="1"/>
          </p:cNvSpPr>
          <p:nvPr>
            <p:ph type="body" idx="34" hasCustomPrompt="1"/>
          </p:nvPr>
        </p:nvSpPr>
        <p:spPr>
          <a:xfrm>
            <a:off x="7950021" y="1695549"/>
            <a:ext cx="3329931"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8" name="Content Placeholder 3">
            <a:extLst>
              <a:ext uri="{FF2B5EF4-FFF2-40B4-BE49-F238E27FC236}">
                <a16:creationId xmlns:a16="http://schemas.microsoft.com/office/drawing/2014/main" id="{4C15E823-69F7-194C-6696-A683D3FADDD1}"/>
              </a:ext>
            </a:extLst>
          </p:cNvPr>
          <p:cNvSpPr>
            <a:spLocks noGrp="1"/>
          </p:cNvSpPr>
          <p:nvPr>
            <p:ph sz="half" idx="35" hasCustomPrompt="1"/>
          </p:nvPr>
        </p:nvSpPr>
        <p:spPr>
          <a:xfrm>
            <a:off x="7950021" y="2505075"/>
            <a:ext cx="3329931" cy="3684588"/>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95800119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Funnel">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1F2EC0EE-F23E-41C4-9752-B33E5E773433}"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9" name="Text Placeholder 18">
            <a:extLst>
              <a:ext uri="{FF2B5EF4-FFF2-40B4-BE49-F238E27FC236}">
                <a16:creationId xmlns:a16="http://schemas.microsoft.com/office/drawing/2014/main" id="{4BF401EB-92CF-4C26-CA2B-231188C4B9F1}"/>
              </a:ext>
            </a:extLst>
          </p:cNvPr>
          <p:cNvSpPr>
            <a:spLocks noGrp="1"/>
          </p:cNvSpPr>
          <p:nvPr>
            <p:ph type="body" sz="quarter" idx="13"/>
          </p:nvPr>
        </p:nvSpPr>
        <p:spPr>
          <a:xfrm>
            <a:off x="9307543" y="1907880"/>
            <a:ext cx="2162175" cy="1010627"/>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20" name="Text Placeholder 18">
            <a:extLst>
              <a:ext uri="{FF2B5EF4-FFF2-40B4-BE49-F238E27FC236}">
                <a16:creationId xmlns:a16="http://schemas.microsoft.com/office/drawing/2014/main" id="{382B148E-5FE3-271B-43B9-9EE9859C776B}"/>
              </a:ext>
            </a:extLst>
          </p:cNvPr>
          <p:cNvSpPr>
            <a:spLocks noGrp="1"/>
          </p:cNvSpPr>
          <p:nvPr>
            <p:ph type="body" sz="quarter" idx="14"/>
          </p:nvPr>
        </p:nvSpPr>
        <p:spPr>
          <a:xfrm>
            <a:off x="9307543" y="4770857"/>
            <a:ext cx="2162175" cy="1062038"/>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21" name="Text Placeholder 18">
            <a:extLst>
              <a:ext uri="{FF2B5EF4-FFF2-40B4-BE49-F238E27FC236}">
                <a16:creationId xmlns:a16="http://schemas.microsoft.com/office/drawing/2014/main" id="{63FFA6E2-96D5-E3A4-3259-9549008F716C}"/>
              </a:ext>
            </a:extLst>
          </p:cNvPr>
          <p:cNvSpPr>
            <a:spLocks noGrp="1"/>
          </p:cNvSpPr>
          <p:nvPr>
            <p:ph type="body" sz="quarter" idx="15"/>
          </p:nvPr>
        </p:nvSpPr>
        <p:spPr>
          <a:xfrm>
            <a:off x="9307545" y="3314634"/>
            <a:ext cx="2162175" cy="1062037"/>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25" name="Text Placeholder 2">
            <a:extLst>
              <a:ext uri="{FF2B5EF4-FFF2-40B4-BE49-F238E27FC236}">
                <a16:creationId xmlns:a16="http://schemas.microsoft.com/office/drawing/2014/main" id="{BC5F4A37-35D2-4CAD-ADDE-6953E8A2DEBD}"/>
              </a:ext>
            </a:extLst>
          </p:cNvPr>
          <p:cNvSpPr>
            <a:spLocks noGrp="1"/>
          </p:cNvSpPr>
          <p:nvPr>
            <p:ph type="body" idx="1" hasCustomPrompt="1"/>
          </p:nvPr>
        </p:nvSpPr>
        <p:spPr>
          <a:xfrm>
            <a:off x="905693" y="1788836"/>
            <a:ext cx="3708351"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6" name="Content Placeholder 3">
            <a:extLst>
              <a:ext uri="{FF2B5EF4-FFF2-40B4-BE49-F238E27FC236}">
                <a16:creationId xmlns:a16="http://schemas.microsoft.com/office/drawing/2014/main" id="{934BD3DF-5EDB-18FF-BBDD-BFE91545F3D5}"/>
              </a:ext>
            </a:extLst>
          </p:cNvPr>
          <p:cNvSpPr>
            <a:spLocks noGrp="1"/>
          </p:cNvSpPr>
          <p:nvPr>
            <p:ph sz="half" idx="16"/>
          </p:nvPr>
        </p:nvSpPr>
        <p:spPr>
          <a:xfrm>
            <a:off x="905693" y="2671765"/>
            <a:ext cx="3708351"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1">
            <a:extLst>
              <a:ext uri="{FF2B5EF4-FFF2-40B4-BE49-F238E27FC236}">
                <a16:creationId xmlns:a16="http://schemas.microsoft.com/office/drawing/2014/main" id="{EDB01641-CB38-BB4A-9A3E-757E90EC9B0F}"/>
              </a:ext>
            </a:extLst>
          </p:cNvPr>
          <p:cNvSpPr>
            <a:spLocks noGrp="1"/>
          </p:cNvSpPr>
          <p:nvPr>
            <p:ph type="body" sz="quarter" idx="31" hasCustomPrompt="1"/>
          </p:nvPr>
        </p:nvSpPr>
        <p:spPr>
          <a:xfrm>
            <a:off x="905692" y="322267"/>
            <a:ext cx="10564024"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pic>
        <p:nvPicPr>
          <p:cNvPr id="10" name="Graphic 9">
            <a:extLst>
              <a:ext uri="{FF2B5EF4-FFF2-40B4-BE49-F238E27FC236}">
                <a16:creationId xmlns:a16="http://schemas.microsoft.com/office/drawing/2014/main" id="{AD2E89E5-0B45-3E18-4B1D-7E6B3F7F234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41817" y="1789796"/>
            <a:ext cx="3864059" cy="4086225"/>
          </a:xfrm>
          <a:prstGeom prst="rect">
            <a:avLst/>
          </a:prstGeom>
        </p:spPr>
      </p:pic>
      <p:sp>
        <p:nvSpPr>
          <p:cNvPr id="11" name="Text Placeholder 18">
            <a:extLst>
              <a:ext uri="{FF2B5EF4-FFF2-40B4-BE49-F238E27FC236}">
                <a16:creationId xmlns:a16="http://schemas.microsoft.com/office/drawing/2014/main" id="{3A306D07-C1DC-CD4E-359D-D666102AA8EE}"/>
              </a:ext>
            </a:extLst>
          </p:cNvPr>
          <p:cNvSpPr>
            <a:spLocks noGrp="1"/>
          </p:cNvSpPr>
          <p:nvPr>
            <p:ph type="body" sz="quarter" idx="32"/>
          </p:nvPr>
        </p:nvSpPr>
        <p:spPr>
          <a:xfrm>
            <a:off x="5898300" y="4754231"/>
            <a:ext cx="2162175" cy="1062038"/>
          </a:xfrm>
        </p:spPr>
        <p:txBody>
          <a:bodyPr anchor="ctr">
            <a:noAutofit/>
          </a:bodyPr>
          <a:lstStyle>
            <a:lvl1pPr marL="0" indent="0" algn="ctr">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12" name="Text Placeholder 18">
            <a:extLst>
              <a:ext uri="{FF2B5EF4-FFF2-40B4-BE49-F238E27FC236}">
                <a16:creationId xmlns:a16="http://schemas.microsoft.com/office/drawing/2014/main" id="{CAB40E41-B5BC-BAFD-555D-17375D74076F}"/>
              </a:ext>
            </a:extLst>
          </p:cNvPr>
          <p:cNvSpPr>
            <a:spLocks noGrp="1"/>
          </p:cNvSpPr>
          <p:nvPr>
            <p:ph type="body" sz="quarter" idx="33"/>
          </p:nvPr>
        </p:nvSpPr>
        <p:spPr>
          <a:xfrm>
            <a:off x="5691447" y="3301889"/>
            <a:ext cx="2554777" cy="1062038"/>
          </a:xfrm>
        </p:spPr>
        <p:txBody>
          <a:bodyPr anchor="ctr">
            <a:noAutofit/>
          </a:bodyPr>
          <a:lstStyle>
            <a:lvl1pPr marL="0" indent="0" algn="ctr">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13" name="Text Placeholder 18">
            <a:extLst>
              <a:ext uri="{FF2B5EF4-FFF2-40B4-BE49-F238E27FC236}">
                <a16:creationId xmlns:a16="http://schemas.microsoft.com/office/drawing/2014/main" id="{4EFCBA90-8EFB-3735-F1D0-23EC2CC20BD9}"/>
              </a:ext>
            </a:extLst>
          </p:cNvPr>
          <p:cNvSpPr>
            <a:spLocks noGrp="1"/>
          </p:cNvSpPr>
          <p:nvPr>
            <p:ph type="body" sz="quarter" idx="34"/>
          </p:nvPr>
        </p:nvSpPr>
        <p:spPr>
          <a:xfrm>
            <a:off x="5474351" y="1856469"/>
            <a:ext cx="2988005" cy="1062038"/>
          </a:xfrm>
        </p:spPr>
        <p:txBody>
          <a:bodyPr anchor="ctr">
            <a:noAutofit/>
          </a:bodyPr>
          <a:lstStyle>
            <a:lvl1pPr marL="0" indent="0" algn="ctr">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Tree>
    <p:extLst>
      <p:ext uri="{BB962C8B-B14F-4D97-AF65-F5344CB8AC3E}">
        <p14:creationId xmlns:p14="http://schemas.microsoft.com/office/powerpoint/2010/main" val="336061003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Information Pyrami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FB1602B-F804-E9EF-0A6E-C4DF9AD19A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55557" y="1815500"/>
            <a:ext cx="9067811" cy="4349872"/>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98AC5B19-5EBA-434E-8B01-1693A93C9149}"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Text Placeholder 9">
            <a:extLst>
              <a:ext uri="{FF2B5EF4-FFF2-40B4-BE49-F238E27FC236}">
                <a16:creationId xmlns:a16="http://schemas.microsoft.com/office/drawing/2014/main" id="{CDA782FF-414D-5394-3F5E-F6BB1BD87C69}"/>
              </a:ext>
            </a:extLst>
          </p:cNvPr>
          <p:cNvSpPr>
            <a:spLocks noGrp="1"/>
          </p:cNvSpPr>
          <p:nvPr>
            <p:ph type="body" sz="quarter" idx="32" hasCustomPrompt="1"/>
          </p:nvPr>
        </p:nvSpPr>
        <p:spPr>
          <a:xfrm>
            <a:off x="1401511" y="1863386"/>
            <a:ext cx="8742348" cy="857259"/>
          </a:xfrm>
        </p:spPr>
        <p:txBody>
          <a:bodyPr anchor="ctr">
            <a:normAutofit/>
          </a:bodyPr>
          <a:lstStyle>
            <a:lvl1pPr marL="0" indent="0" algn="ctr">
              <a:buNone/>
              <a:defRPr sz="1800"/>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1" name="Text Placeholder 9">
            <a:extLst>
              <a:ext uri="{FF2B5EF4-FFF2-40B4-BE49-F238E27FC236}">
                <a16:creationId xmlns:a16="http://schemas.microsoft.com/office/drawing/2014/main" id="{FB666382-BE3C-4BCB-F3F8-7F59D3A5DE64}"/>
              </a:ext>
            </a:extLst>
          </p:cNvPr>
          <p:cNvSpPr>
            <a:spLocks noGrp="1"/>
          </p:cNvSpPr>
          <p:nvPr>
            <p:ph type="body" sz="quarter" idx="33" hasCustomPrompt="1"/>
          </p:nvPr>
        </p:nvSpPr>
        <p:spPr>
          <a:xfrm>
            <a:off x="1948443" y="2994047"/>
            <a:ext cx="7597197" cy="861213"/>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4" name="Text Placeholder 9">
            <a:extLst>
              <a:ext uri="{FF2B5EF4-FFF2-40B4-BE49-F238E27FC236}">
                <a16:creationId xmlns:a16="http://schemas.microsoft.com/office/drawing/2014/main" id="{7098675F-2FBB-2958-1005-7836B708929E}"/>
              </a:ext>
            </a:extLst>
          </p:cNvPr>
          <p:cNvSpPr>
            <a:spLocks noGrp="1"/>
          </p:cNvSpPr>
          <p:nvPr>
            <p:ph type="body" sz="quarter" idx="34" hasCustomPrompt="1"/>
          </p:nvPr>
        </p:nvSpPr>
        <p:spPr>
          <a:xfrm>
            <a:off x="2640653" y="4128658"/>
            <a:ext cx="628115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5" name="Text Placeholder 9">
            <a:extLst>
              <a:ext uri="{FF2B5EF4-FFF2-40B4-BE49-F238E27FC236}">
                <a16:creationId xmlns:a16="http://schemas.microsoft.com/office/drawing/2014/main" id="{501EC52A-6785-D2B0-D8B3-150DFE6A60F9}"/>
              </a:ext>
            </a:extLst>
          </p:cNvPr>
          <p:cNvSpPr>
            <a:spLocks noGrp="1"/>
          </p:cNvSpPr>
          <p:nvPr>
            <p:ph type="body" sz="quarter" idx="35" hasCustomPrompt="1"/>
          </p:nvPr>
        </p:nvSpPr>
        <p:spPr>
          <a:xfrm>
            <a:off x="3266901" y="5255664"/>
            <a:ext cx="505413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Tree>
    <p:extLst>
      <p:ext uri="{BB962C8B-B14F-4D97-AF65-F5344CB8AC3E}">
        <p14:creationId xmlns:p14="http://schemas.microsoft.com/office/powerpoint/2010/main" val="310601111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Information Pyramid Reverse">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FB1602B-F804-E9EF-0A6E-C4DF9AD19A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255557" y="1815500"/>
            <a:ext cx="9067811" cy="4349872"/>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98AC5B19-5EBA-434E-8B01-1693A93C9149}"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Text Placeholder 9">
            <a:extLst>
              <a:ext uri="{FF2B5EF4-FFF2-40B4-BE49-F238E27FC236}">
                <a16:creationId xmlns:a16="http://schemas.microsoft.com/office/drawing/2014/main" id="{CDA782FF-414D-5394-3F5E-F6BB1BD87C69}"/>
              </a:ext>
            </a:extLst>
          </p:cNvPr>
          <p:cNvSpPr>
            <a:spLocks noGrp="1"/>
          </p:cNvSpPr>
          <p:nvPr>
            <p:ph type="body" sz="quarter" idx="32" hasCustomPrompt="1"/>
          </p:nvPr>
        </p:nvSpPr>
        <p:spPr>
          <a:xfrm>
            <a:off x="1401511" y="5255668"/>
            <a:ext cx="8742348" cy="857259"/>
          </a:xfrm>
        </p:spPr>
        <p:txBody>
          <a:bodyPr anchor="ctr">
            <a:normAutofit/>
          </a:bodyPr>
          <a:lstStyle>
            <a:lvl1pPr marL="0" indent="0" algn="ctr">
              <a:buNone/>
              <a:defRPr sz="1800"/>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1" name="Text Placeholder 9">
            <a:extLst>
              <a:ext uri="{FF2B5EF4-FFF2-40B4-BE49-F238E27FC236}">
                <a16:creationId xmlns:a16="http://schemas.microsoft.com/office/drawing/2014/main" id="{FB666382-BE3C-4BCB-F3F8-7F59D3A5DE64}"/>
              </a:ext>
            </a:extLst>
          </p:cNvPr>
          <p:cNvSpPr>
            <a:spLocks noGrp="1"/>
          </p:cNvSpPr>
          <p:nvPr>
            <p:ph type="body" sz="quarter" idx="33" hasCustomPrompt="1"/>
          </p:nvPr>
        </p:nvSpPr>
        <p:spPr>
          <a:xfrm>
            <a:off x="1948443" y="4117547"/>
            <a:ext cx="7597197" cy="861213"/>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4" name="Text Placeholder 9">
            <a:extLst>
              <a:ext uri="{FF2B5EF4-FFF2-40B4-BE49-F238E27FC236}">
                <a16:creationId xmlns:a16="http://schemas.microsoft.com/office/drawing/2014/main" id="{7098675F-2FBB-2958-1005-7836B708929E}"/>
              </a:ext>
            </a:extLst>
          </p:cNvPr>
          <p:cNvSpPr>
            <a:spLocks noGrp="1"/>
          </p:cNvSpPr>
          <p:nvPr>
            <p:ph type="body" sz="quarter" idx="34" hasCustomPrompt="1"/>
          </p:nvPr>
        </p:nvSpPr>
        <p:spPr>
          <a:xfrm>
            <a:off x="2640653" y="3002198"/>
            <a:ext cx="628115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5" name="Text Placeholder 9">
            <a:extLst>
              <a:ext uri="{FF2B5EF4-FFF2-40B4-BE49-F238E27FC236}">
                <a16:creationId xmlns:a16="http://schemas.microsoft.com/office/drawing/2014/main" id="{501EC52A-6785-D2B0-D8B3-150DFE6A60F9}"/>
              </a:ext>
            </a:extLst>
          </p:cNvPr>
          <p:cNvSpPr>
            <a:spLocks noGrp="1"/>
          </p:cNvSpPr>
          <p:nvPr>
            <p:ph type="body" sz="quarter" idx="35" hasCustomPrompt="1"/>
          </p:nvPr>
        </p:nvSpPr>
        <p:spPr>
          <a:xfrm>
            <a:off x="3266901" y="1867037"/>
            <a:ext cx="505413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Tree>
    <p:extLst>
      <p:ext uri="{BB962C8B-B14F-4D97-AF65-F5344CB8AC3E}">
        <p14:creationId xmlns:p14="http://schemas.microsoft.com/office/powerpoint/2010/main" val="428637787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ab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F4F49C-64A3-2B12-583E-497617569484}"/>
              </a:ext>
            </a:extLst>
          </p:cNvPr>
          <p:cNvSpPr>
            <a:spLocks/>
          </p:cNvSpPr>
          <p:nvPr userDrawn="1"/>
        </p:nvSpPr>
        <p:spPr>
          <a:xfrm>
            <a:off x="-1" y="0"/>
            <a:ext cx="5089791"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B80A1841-77F0-4376-9902-3DCCB09D58C6}"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5392396" y="322267"/>
            <a:ext cx="5753029" cy="5867399"/>
          </a:xfrm>
        </p:spPr>
        <p:txBody>
          <a:bodyPr/>
          <a:lstStyle/>
          <a:p>
            <a:endParaRPr lang="en-AU" dirty="0"/>
          </a:p>
        </p:txBody>
      </p:sp>
      <p:sp>
        <p:nvSpPr>
          <p:cNvPr id="15" name="Text Placeholder 2">
            <a:extLst>
              <a:ext uri="{FF2B5EF4-FFF2-40B4-BE49-F238E27FC236}">
                <a16:creationId xmlns:a16="http://schemas.microsoft.com/office/drawing/2014/main" id="{1E2EE6F6-D41C-E77D-A516-1AD74C4DBAB7}"/>
              </a:ext>
            </a:extLst>
          </p:cNvPr>
          <p:cNvSpPr>
            <a:spLocks noGrp="1"/>
          </p:cNvSpPr>
          <p:nvPr>
            <p:ph type="body" idx="1" hasCustomPrompt="1"/>
          </p:nvPr>
        </p:nvSpPr>
        <p:spPr>
          <a:xfrm>
            <a:off x="890591" y="1788836"/>
            <a:ext cx="3774252" cy="823912"/>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16" name="Content Placeholder 3">
            <a:extLst>
              <a:ext uri="{FF2B5EF4-FFF2-40B4-BE49-F238E27FC236}">
                <a16:creationId xmlns:a16="http://schemas.microsoft.com/office/drawing/2014/main" id="{309670BD-9EDF-6681-84CA-67346192C7A7}"/>
              </a:ext>
            </a:extLst>
          </p:cNvPr>
          <p:cNvSpPr>
            <a:spLocks noGrp="1"/>
          </p:cNvSpPr>
          <p:nvPr>
            <p:ph sz="half" idx="16"/>
          </p:nvPr>
        </p:nvSpPr>
        <p:spPr>
          <a:xfrm>
            <a:off x="890591" y="2671765"/>
            <a:ext cx="3774252" cy="351790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 name="Text Placeholder 31">
            <a:extLst>
              <a:ext uri="{FF2B5EF4-FFF2-40B4-BE49-F238E27FC236}">
                <a16:creationId xmlns:a16="http://schemas.microsoft.com/office/drawing/2014/main" id="{6B162C86-E849-B2F3-5FBE-6F174F48C6FE}"/>
              </a:ext>
            </a:extLst>
          </p:cNvPr>
          <p:cNvSpPr>
            <a:spLocks noGrp="1"/>
          </p:cNvSpPr>
          <p:nvPr>
            <p:ph type="body" sz="quarter" idx="31" hasCustomPrompt="1"/>
          </p:nvPr>
        </p:nvSpPr>
        <p:spPr>
          <a:xfrm>
            <a:off x="890591" y="322267"/>
            <a:ext cx="3774252"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416535107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martArt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1F2EC0EE-F23E-41C4-9752-B33E5E773433}"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6" name="Content Placeholder 3">
            <a:extLst>
              <a:ext uri="{FF2B5EF4-FFF2-40B4-BE49-F238E27FC236}">
                <a16:creationId xmlns:a16="http://schemas.microsoft.com/office/drawing/2014/main" id="{934BD3DF-5EDB-18FF-BBDD-BFE91545F3D5}"/>
              </a:ext>
            </a:extLst>
          </p:cNvPr>
          <p:cNvSpPr>
            <a:spLocks noGrp="1"/>
          </p:cNvSpPr>
          <p:nvPr>
            <p:ph sz="half" idx="16"/>
          </p:nvPr>
        </p:nvSpPr>
        <p:spPr>
          <a:xfrm>
            <a:off x="905693" y="1767155"/>
            <a:ext cx="3708351" cy="442251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1">
            <a:extLst>
              <a:ext uri="{FF2B5EF4-FFF2-40B4-BE49-F238E27FC236}">
                <a16:creationId xmlns:a16="http://schemas.microsoft.com/office/drawing/2014/main" id="{EDB01641-CB38-BB4A-9A3E-757E90EC9B0F}"/>
              </a:ext>
            </a:extLst>
          </p:cNvPr>
          <p:cNvSpPr>
            <a:spLocks noGrp="1"/>
          </p:cNvSpPr>
          <p:nvPr>
            <p:ph type="body" sz="quarter" idx="31" hasCustomPrompt="1"/>
          </p:nvPr>
        </p:nvSpPr>
        <p:spPr>
          <a:xfrm>
            <a:off x="905692" y="322267"/>
            <a:ext cx="10564024"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SmartArt Placeholder 2">
            <a:extLst>
              <a:ext uri="{FF2B5EF4-FFF2-40B4-BE49-F238E27FC236}">
                <a16:creationId xmlns:a16="http://schemas.microsoft.com/office/drawing/2014/main" id="{E6DF560D-9FAB-FB38-BBDA-DAE817685715}"/>
              </a:ext>
            </a:extLst>
          </p:cNvPr>
          <p:cNvSpPr>
            <a:spLocks noGrp="1"/>
          </p:cNvSpPr>
          <p:nvPr>
            <p:ph type="dgm" sz="quarter" idx="32"/>
          </p:nvPr>
        </p:nvSpPr>
        <p:spPr>
          <a:xfrm>
            <a:off x="4859338" y="1384304"/>
            <a:ext cx="6610350" cy="4805359"/>
          </a:xfrm>
        </p:spPr>
        <p:txBody>
          <a:bodyPr/>
          <a:lstStyle/>
          <a:p>
            <a:endParaRPr lang="en-AU" dirty="0"/>
          </a:p>
        </p:txBody>
      </p:sp>
    </p:spTree>
    <p:extLst>
      <p:ext uri="{BB962C8B-B14F-4D97-AF65-F5344CB8AC3E}">
        <p14:creationId xmlns:p14="http://schemas.microsoft.com/office/powerpoint/2010/main" val="61657382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SmartArt and Content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0E44F2-399A-2F25-3739-0104B83AE50C}"/>
              </a:ext>
            </a:extLst>
          </p:cNvPr>
          <p:cNvSpPr/>
          <p:nvPr userDrawn="1"/>
        </p:nvSpPr>
        <p:spPr>
          <a:xfrm flipH="1">
            <a:off x="4729015" y="0"/>
            <a:ext cx="7462058"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1F2EC0EE-F23E-41C4-9752-B33E5E773433}" type="datetime1">
              <a:rPr lang="en-AU" smtClean="0"/>
              <a:t>22/04/2026</a:t>
            </a:fld>
            <a:endParaRPr lang="en-AU" dirty="0"/>
          </a:p>
        </p:txBody>
      </p:sp>
      <p:pic>
        <p:nvPicPr>
          <p:cNvPr id="9" name="Graphic 8">
            <a:extLst>
              <a:ext uri="{FF2B5EF4-FFF2-40B4-BE49-F238E27FC236}">
                <a16:creationId xmlns:a16="http://schemas.microsoft.com/office/drawing/2014/main" id="{58C40B74-80DD-4131-009C-9BD0B687956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6" name="Content Placeholder 3">
            <a:extLst>
              <a:ext uri="{FF2B5EF4-FFF2-40B4-BE49-F238E27FC236}">
                <a16:creationId xmlns:a16="http://schemas.microsoft.com/office/drawing/2014/main" id="{934BD3DF-5EDB-18FF-BBDD-BFE91545F3D5}"/>
              </a:ext>
            </a:extLst>
          </p:cNvPr>
          <p:cNvSpPr>
            <a:spLocks noGrp="1"/>
          </p:cNvSpPr>
          <p:nvPr>
            <p:ph sz="half" idx="16"/>
          </p:nvPr>
        </p:nvSpPr>
        <p:spPr>
          <a:xfrm>
            <a:off x="905693" y="1767155"/>
            <a:ext cx="3708351" cy="4422511"/>
          </a:xfrm>
        </p:spPr>
        <p:txBody>
          <a:bodyPr>
            <a:normAutofit/>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1">
            <a:extLst>
              <a:ext uri="{FF2B5EF4-FFF2-40B4-BE49-F238E27FC236}">
                <a16:creationId xmlns:a16="http://schemas.microsoft.com/office/drawing/2014/main" id="{EDB01641-CB38-BB4A-9A3E-757E90EC9B0F}"/>
              </a:ext>
            </a:extLst>
          </p:cNvPr>
          <p:cNvSpPr>
            <a:spLocks noGrp="1"/>
          </p:cNvSpPr>
          <p:nvPr>
            <p:ph type="body" sz="quarter" idx="31" hasCustomPrompt="1"/>
          </p:nvPr>
        </p:nvSpPr>
        <p:spPr>
          <a:xfrm>
            <a:off x="905664" y="322267"/>
            <a:ext cx="3708351" cy="1368422"/>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SmartArt Placeholder 2">
            <a:extLst>
              <a:ext uri="{FF2B5EF4-FFF2-40B4-BE49-F238E27FC236}">
                <a16:creationId xmlns:a16="http://schemas.microsoft.com/office/drawing/2014/main" id="{E6DF560D-9FAB-FB38-BBDA-DAE817685715}"/>
              </a:ext>
            </a:extLst>
          </p:cNvPr>
          <p:cNvSpPr>
            <a:spLocks noGrp="1"/>
          </p:cNvSpPr>
          <p:nvPr>
            <p:ph type="dgm" sz="quarter" idx="32"/>
          </p:nvPr>
        </p:nvSpPr>
        <p:spPr>
          <a:xfrm>
            <a:off x="4859338" y="322268"/>
            <a:ext cx="6610350" cy="5867396"/>
          </a:xfrm>
        </p:spPr>
        <p:txBody>
          <a:bodyPr/>
          <a:lstStyle/>
          <a:p>
            <a:endParaRPr lang="en-AU" dirty="0"/>
          </a:p>
        </p:txBody>
      </p:sp>
      <p:pic>
        <p:nvPicPr>
          <p:cNvPr id="8" name="Picture 7">
            <a:extLst>
              <a:ext uri="{FF2B5EF4-FFF2-40B4-BE49-F238E27FC236}">
                <a16:creationId xmlns:a16="http://schemas.microsoft.com/office/drawing/2014/main" id="{73A865B2-ED51-17F0-1AAB-F54D4B55D7C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932573" y="6222135"/>
            <a:ext cx="1470856" cy="515608"/>
          </a:xfrm>
          <a:prstGeom prst="rect">
            <a:avLst/>
          </a:prstGeom>
        </p:spPr>
      </p:pic>
    </p:spTree>
    <p:extLst>
      <p:ext uri="{BB962C8B-B14F-4D97-AF65-F5344CB8AC3E}">
        <p14:creationId xmlns:p14="http://schemas.microsoft.com/office/powerpoint/2010/main" val="311828817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08773CD1-91B8-2891-9C94-8FDFA763950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38D862B5-67F5-48FE-928C-7A747089AA1D}"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4" y="1824994"/>
            <a:ext cx="10350887" cy="4043995"/>
          </a:xfrm>
        </p:spPr>
        <p:txBody>
          <a:bodyPr/>
          <a:lstStyle>
            <a:lvl1pPr>
              <a:defRPr>
                <a:solidFill>
                  <a:srgbClr val="084975"/>
                </a:solidFill>
              </a:defRPr>
            </a:lvl1pPr>
          </a:lstStyle>
          <a:p>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24572649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martArt">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B5BF7DE3-2CEB-9DA6-310D-C8D8F948662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38D862B5-67F5-48FE-928C-7A747089AA1D}"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SmartArt Placeholder 2">
            <a:extLst>
              <a:ext uri="{FF2B5EF4-FFF2-40B4-BE49-F238E27FC236}">
                <a16:creationId xmlns:a16="http://schemas.microsoft.com/office/drawing/2014/main" id="{D4E96397-7F4E-397D-6DC5-0EEFA61A6493}"/>
              </a:ext>
            </a:extLst>
          </p:cNvPr>
          <p:cNvSpPr>
            <a:spLocks noGrp="1"/>
          </p:cNvSpPr>
          <p:nvPr>
            <p:ph type="dgm" sz="quarter" idx="32"/>
          </p:nvPr>
        </p:nvSpPr>
        <p:spPr>
          <a:xfrm>
            <a:off x="906463" y="1824994"/>
            <a:ext cx="10350500" cy="4043363"/>
          </a:xfrm>
        </p:spPr>
        <p:txBody>
          <a:bodyPr/>
          <a:lstStyle/>
          <a:p>
            <a:endParaRPr lang="en-AU" dirty="0"/>
          </a:p>
        </p:txBody>
      </p:sp>
    </p:spTree>
    <p:extLst>
      <p:ext uri="{BB962C8B-B14F-4D97-AF65-F5344CB8AC3E}">
        <p14:creationId xmlns:p14="http://schemas.microsoft.com/office/powerpoint/2010/main" val="16060672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able with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A7112F43-5D9B-49F5-BC03-50D202B8012D}"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4" y="1824993"/>
            <a:ext cx="10350887" cy="3324524"/>
          </a:xfrm>
        </p:spPr>
        <p:txBody>
          <a:bodyPr/>
          <a:lstStyle>
            <a:lvl1pPr>
              <a:defRPr>
                <a:solidFill>
                  <a:srgbClr val="084975"/>
                </a:solidFill>
              </a:defRPr>
            </a:lvl1pPr>
          </a:lstStyle>
          <a:p>
            <a:endParaRPr lang="en-AU" dirty="0"/>
          </a:p>
        </p:txBody>
      </p:sp>
      <p:sp>
        <p:nvSpPr>
          <p:cNvPr id="4" name="Text Placeholder 3">
            <a:extLst>
              <a:ext uri="{FF2B5EF4-FFF2-40B4-BE49-F238E27FC236}">
                <a16:creationId xmlns:a16="http://schemas.microsoft.com/office/drawing/2014/main" id="{65A26B7A-104F-4B19-ADD4-8DB2E7DE36A7}"/>
              </a:ext>
            </a:extLst>
          </p:cNvPr>
          <p:cNvSpPr>
            <a:spLocks noGrp="1"/>
          </p:cNvSpPr>
          <p:nvPr>
            <p:ph type="body" sz="quarter" idx="14"/>
          </p:nvPr>
        </p:nvSpPr>
        <p:spPr>
          <a:xfrm>
            <a:off x="887667" y="5292729"/>
            <a:ext cx="7586408" cy="955675"/>
          </a:xfrm>
        </p:spPr>
        <p:txBody>
          <a:bodyPr>
            <a:normAutofit/>
          </a:bodyPr>
          <a:lstStyle>
            <a:lvl1pPr marL="0" indent="0">
              <a:buNone/>
              <a:defRPr sz="1800">
                <a:solidFill>
                  <a:srgbClr val="084975"/>
                </a:solidFill>
              </a:defRPr>
            </a:lvl1pPr>
            <a:lvl2pPr marL="457189" indent="0">
              <a:buNone/>
              <a:defRPr/>
            </a:lvl2pPr>
          </a:lstStyle>
          <a:p>
            <a:pPr lvl="0"/>
            <a:r>
              <a:rPr lang="en-US" dirty="0"/>
              <a:t>Click to edit Master text styles</a:t>
            </a:r>
          </a:p>
        </p:txBody>
      </p:sp>
      <p:sp>
        <p:nvSpPr>
          <p:cNvPr id="10" name="Text Placeholder 31">
            <a:extLst>
              <a:ext uri="{FF2B5EF4-FFF2-40B4-BE49-F238E27FC236}">
                <a16:creationId xmlns:a16="http://schemas.microsoft.com/office/drawing/2014/main" id="{BF918D91-0334-4B7E-CC13-C72D788B834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144746367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 Table">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B2E3C9F4-AED7-4D31-A85B-0C6D5B866412}"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0" name="Text Placeholder 31">
            <a:extLst>
              <a:ext uri="{FF2B5EF4-FFF2-40B4-BE49-F238E27FC236}">
                <a16:creationId xmlns:a16="http://schemas.microsoft.com/office/drawing/2014/main" id="{3668AE1D-1F4E-FFA6-61E1-8CBC30F838C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8" name="Straight Connector 7">
            <a:extLst>
              <a:ext uri="{FF2B5EF4-FFF2-40B4-BE49-F238E27FC236}">
                <a16:creationId xmlns:a16="http://schemas.microsoft.com/office/drawing/2014/main" id="{1722F9DB-CEFF-E38F-01CE-B698B5CD2E32}"/>
              </a:ext>
            </a:extLst>
          </p:cNvPr>
          <p:cNvCxnSpPr>
            <a:cxnSpLocks/>
          </p:cNvCxnSpPr>
          <p:nvPr userDrawn="1"/>
        </p:nvCxnSpPr>
        <p:spPr>
          <a:xfrm>
            <a:off x="6096000" y="1824993"/>
            <a:ext cx="0" cy="4424036"/>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Table Placeholder 13">
            <a:extLst>
              <a:ext uri="{FF2B5EF4-FFF2-40B4-BE49-F238E27FC236}">
                <a16:creationId xmlns:a16="http://schemas.microsoft.com/office/drawing/2014/main" id="{3D8DCE42-66D0-BEEB-99DB-222AC7568323}"/>
              </a:ext>
            </a:extLst>
          </p:cNvPr>
          <p:cNvSpPr>
            <a:spLocks noGrp="1"/>
          </p:cNvSpPr>
          <p:nvPr>
            <p:ph type="tbl" sz="quarter" idx="33"/>
          </p:nvPr>
        </p:nvSpPr>
        <p:spPr>
          <a:xfrm>
            <a:off x="905691" y="1824993"/>
            <a:ext cx="5037496" cy="4351970"/>
          </a:xfrm>
        </p:spPr>
        <p:txBody>
          <a:bodyPr/>
          <a:lstStyle/>
          <a:p>
            <a:endParaRPr lang="en-AU" dirty="0"/>
          </a:p>
        </p:txBody>
      </p:sp>
      <p:sp>
        <p:nvSpPr>
          <p:cNvPr id="15" name="Table Placeholder 13">
            <a:extLst>
              <a:ext uri="{FF2B5EF4-FFF2-40B4-BE49-F238E27FC236}">
                <a16:creationId xmlns:a16="http://schemas.microsoft.com/office/drawing/2014/main" id="{45FAF450-ACE8-0CA8-A2EF-B76CFFF1F644}"/>
              </a:ext>
            </a:extLst>
          </p:cNvPr>
          <p:cNvSpPr>
            <a:spLocks noGrp="1"/>
          </p:cNvSpPr>
          <p:nvPr>
            <p:ph type="tbl" sz="quarter" idx="34"/>
          </p:nvPr>
        </p:nvSpPr>
        <p:spPr>
          <a:xfrm>
            <a:off x="6248815" y="1850393"/>
            <a:ext cx="5037496" cy="4351970"/>
          </a:xfrm>
        </p:spPr>
        <p:txBody>
          <a:bodyPr/>
          <a:lstStyle/>
          <a:p>
            <a:endParaRPr lang="en-AU" dirty="0"/>
          </a:p>
        </p:txBody>
      </p:sp>
    </p:spTree>
    <p:extLst>
      <p:ext uri="{BB962C8B-B14F-4D97-AF65-F5344CB8AC3E}">
        <p14:creationId xmlns:p14="http://schemas.microsoft.com/office/powerpoint/2010/main" val="244358562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 Table and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5A4DADBF-C4CC-4F8F-98B9-105087502673}"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2" y="1824997"/>
            <a:ext cx="4965264" cy="3342319"/>
          </a:xfrm>
        </p:spPr>
        <p:txBody>
          <a:bodyPr/>
          <a:lstStyle>
            <a:lvl1pPr>
              <a:defRPr>
                <a:solidFill>
                  <a:srgbClr val="084975"/>
                </a:solidFill>
              </a:defRPr>
            </a:lvl1pPr>
          </a:lstStyle>
          <a:p>
            <a:endParaRPr lang="en-AU" dirty="0"/>
          </a:p>
        </p:txBody>
      </p:sp>
      <p:sp>
        <p:nvSpPr>
          <p:cNvPr id="4" name="Text Placeholder 3">
            <a:extLst>
              <a:ext uri="{FF2B5EF4-FFF2-40B4-BE49-F238E27FC236}">
                <a16:creationId xmlns:a16="http://schemas.microsoft.com/office/drawing/2014/main" id="{65A26B7A-104F-4B19-ADD4-8DB2E7DE36A7}"/>
              </a:ext>
            </a:extLst>
          </p:cNvPr>
          <p:cNvSpPr>
            <a:spLocks noGrp="1"/>
          </p:cNvSpPr>
          <p:nvPr>
            <p:ph type="body" sz="quarter" idx="14"/>
          </p:nvPr>
        </p:nvSpPr>
        <p:spPr>
          <a:xfrm>
            <a:off x="905693" y="5292730"/>
            <a:ext cx="4965264" cy="884073"/>
          </a:xfrm>
        </p:spPr>
        <p:txBody>
          <a:bodyPr>
            <a:normAutofit/>
          </a:bodyPr>
          <a:lstStyle>
            <a:lvl1pPr marL="0" indent="0">
              <a:buNone/>
              <a:defRPr lang="en-US" sz="1800" dirty="0">
                <a:solidFill>
                  <a:srgbClr val="084975"/>
                </a:solidFill>
              </a:defRPr>
            </a:lvl1pPr>
            <a:lvl2pPr marL="457189" indent="0">
              <a:buNone/>
              <a:defRPr/>
            </a:lvl2pPr>
          </a:lstStyle>
          <a:p>
            <a:pPr lvl="0"/>
            <a:r>
              <a:rPr lang="en-US" dirty="0"/>
              <a:t>Click to edit Master text styles</a:t>
            </a:r>
          </a:p>
        </p:txBody>
      </p:sp>
      <p:cxnSp>
        <p:nvCxnSpPr>
          <p:cNvPr id="10" name="Straight Connector 9">
            <a:extLst>
              <a:ext uri="{FF2B5EF4-FFF2-40B4-BE49-F238E27FC236}">
                <a16:creationId xmlns:a16="http://schemas.microsoft.com/office/drawing/2014/main" id="{BC9BA323-A999-D756-FA7E-12C732CC7750}"/>
              </a:ext>
            </a:extLst>
          </p:cNvPr>
          <p:cNvCxnSpPr>
            <a:cxnSpLocks/>
          </p:cNvCxnSpPr>
          <p:nvPr userDrawn="1"/>
        </p:nvCxnSpPr>
        <p:spPr>
          <a:xfrm>
            <a:off x="609600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Text Placeholder 31">
            <a:extLst>
              <a:ext uri="{FF2B5EF4-FFF2-40B4-BE49-F238E27FC236}">
                <a16:creationId xmlns:a16="http://schemas.microsoft.com/office/drawing/2014/main" id="{3668AE1D-1F4E-FFA6-61E1-8CBC30F838C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Table Placeholder 8">
            <a:extLst>
              <a:ext uri="{FF2B5EF4-FFF2-40B4-BE49-F238E27FC236}">
                <a16:creationId xmlns:a16="http://schemas.microsoft.com/office/drawing/2014/main" id="{6FDFDC05-7BA4-AC97-99D2-608CB44085A8}"/>
              </a:ext>
            </a:extLst>
          </p:cNvPr>
          <p:cNvSpPr>
            <a:spLocks noGrp="1"/>
          </p:cNvSpPr>
          <p:nvPr>
            <p:ph type="tbl" sz="quarter" idx="32"/>
          </p:nvPr>
        </p:nvSpPr>
        <p:spPr>
          <a:xfrm>
            <a:off x="6316479" y="1824997"/>
            <a:ext cx="4965264" cy="3342319"/>
          </a:xfrm>
        </p:spPr>
        <p:txBody>
          <a:bodyPr/>
          <a:lstStyle>
            <a:lvl1pPr>
              <a:defRPr>
                <a:solidFill>
                  <a:srgbClr val="084975"/>
                </a:solidFill>
              </a:defRPr>
            </a:lvl1pPr>
          </a:lstStyle>
          <a:p>
            <a:endParaRPr lang="en-AU" dirty="0"/>
          </a:p>
        </p:txBody>
      </p:sp>
      <p:sp>
        <p:nvSpPr>
          <p:cNvPr id="8" name="Text Placeholder 3">
            <a:extLst>
              <a:ext uri="{FF2B5EF4-FFF2-40B4-BE49-F238E27FC236}">
                <a16:creationId xmlns:a16="http://schemas.microsoft.com/office/drawing/2014/main" id="{82E9C58D-EE21-02ED-0171-F0CA28B8E127}"/>
              </a:ext>
            </a:extLst>
          </p:cNvPr>
          <p:cNvSpPr>
            <a:spLocks noGrp="1"/>
          </p:cNvSpPr>
          <p:nvPr>
            <p:ph type="body" sz="quarter" idx="33"/>
          </p:nvPr>
        </p:nvSpPr>
        <p:spPr>
          <a:xfrm>
            <a:off x="6316482" y="5292730"/>
            <a:ext cx="4965265" cy="884073"/>
          </a:xfrm>
        </p:spPr>
        <p:txBody>
          <a:bodyPr>
            <a:normAutofit/>
          </a:bodyPr>
          <a:lstStyle>
            <a:lvl1pPr marL="0" indent="0">
              <a:buNone/>
              <a:defRPr lang="en-US" sz="1800" dirty="0">
                <a:solidFill>
                  <a:srgbClr val="084975"/>
                </a:solidFill>
              </a:defRPr>
            </a:lvl1pPr>
            <a:lvl2pPr marL="457189" indent="0">
              <a:buNone/>
              <a:defRPr/>
            </a:lvl2pPr>
          </a:lstStyle>
          <a:p>
            <a:pPr lvl="0"/>
            <a:r>
              <a:rPr lang="en-US" dirty="0"/>
              <a:t>Click to edit Master text styles</a:t>
            </a:r>
          </a:p>
        </p:txBody>
      </p:sp>
    </p:spTree>
    <p:extLst>
      <p:ext uri="{BB962C8B-B14F-4D97-AF65-F5344CB8AC3E}">
        <p14:creationId xmlns:p14="http://schemas.microsoft.com/office/powerpoint/2010/main" val="38701409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 Chart and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C14ED562-E29A-47D1-B5E8-DD2937577409}"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1" name="Chart Placeholder 10">
            <a:extLst>
              <a:ext uri="{FF2B5EF4-FFF2-40B4-BE49-F238E27FC236}">
                <a16:creationId xmlns:a16="http://schemas.microsoft.com/office/drawing/2014/main" id="{809F3DB1-8D6B-6336-4441-D5AC431B559B}"/>
              </a:ext>
            </a:extLst>
          </p:cNvPr>
          <p:cNvSpPr>
            <a:spLocks noGrp="1"/>
          </p:cNvSpPr>
          <p:nvPr>
            <p:ph type="chart" sz="quarter" idx="17"/>
          </p:nvPr>
        </p:nvSpPr>
        <p:spPr>
          <a:xfrm>
            <a:off x="905693" y="1830942"/>
            <a:ext cx="4998147" cy="3336373"/>
          </a:xfrm>
        </p:spPr>
        <p:txBody>
          <a:bodyPr/>
          <a:lstStyle>
            <a:lvl1pPr>
              <a:defRPr>
                <a:solidFill>
                  <a:srgbClr val="084975"/>
                </a:solidFill>
              </a:defRPr>
            </a:lvl1pPr>
          </a:lstStyle>
          <a:p>
            <a:endParaRPr lang="en-AU" dirty="0"/>
          </a:p>
        </p:txBody>
      </p:sp>
      <p:sp>
        <p:nvSpPr>
          <p:cNvPr id="18" name="Chart Placeholder 17">
            <a:extLst>
              <a:ext uri="{FF2B5EF4-FFF2-40B4-BE49-F238E27FC236}">
                <a16:creationId xmlns:a16="http://schemas.microsoft.com/office/drawing/2014/main" id="{26E9F121-E7F8-BD39-FEE2-26EC25E29897}"/>
              </a:ext>
            </a:extLst>
          </p:cNvPr>
          <p:cNvSpPr>
            <a:spLocks noGrp="1"/>
          </p:cNvSpPr>
          <p:nvPr>
            <p:ph type="chart" sz="quarter" idx="18"/>
          </p:nvPr>
        </p:nvSpPr>
        <p:spPr>
          <a:xfrm>
            <a:off x="6288037" y="1830667"/>
            <a:ext cx="5009139" cy="3336644"/>
          </a:xfrm>
        </p:spPr>
        <p:txBody>
          <a:bodyPr/>
          <a:lstStyle>
            <a:lvl1pPr>
              <a:defRPr>
                <a:solidFill>
                  <a:srgbClr val="084975"/>
                </a:solidFill>
              </a:defRPr>
            </a:lvl1pPr>
          </a:lstStyle>
          <a:p>
            <a:endParaRPr lang="en-AU" dirty="0"/>
          </a:p>
        </p:txBody>
      </p:sp>
      <p:sp>
        <p:nvSpPr>
          <p:cNvPr id="19" name="Text Placeholder 31">
            <a:extLst>
              <a:ext uri="{FF2B5EF4-FFF2-40B4-BE49-F238E27FC236}">
                <a16:creationId xmlns:a16="http://schemas.microsoft.com/office/drawing/2014/main" id="{CE6B76A1-7EF8-253F-2348-D6B0437F1FD7}"/>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3">
            <a:extLst>
              <a:ext uri="{FF2B5EF4-FFF2-40B4-BE49-F238E27FC236}">
                <a16:creationId xmlns:a16="http://schemas.microsoft.com/office/drawing/2014/main" id="{878CA154-65BB-EDBC-BB9F-4A0C2EAD7261}"/>
              </a:ext>
            </a:extLst>
          </p:cNvPr>
          <p:cNvSpPr>
            <a:spLocks noGrp="1"/>
          </p:cNvSpPr>
          <p:nvPr>
            <p:ph type="body" sz="quarter" idx="14"/>
          </p:nvPr>
        </p:nvSpPr>
        <p:spPr>
          <a:xfrm>
            <a:off x="905820" y="5292729"/>
            <a:ext cx="4998147" cy="884073"/>
          </a:xfrm>
        </p:spPr>
        <p:txBody>
          <a:bodyPr>
            <a:normAutofit/>
          </a:bodyPr>
          <a:lstStyle>
            <a:lvl1pPr marL="0" indent="0">
              <a:buNone/>
              <a:defRPr lang="en-US" sz="1800" dirty="0">
                <a:solidFill>
                  <a:srgbClr val="084975"/>
                </a:solidFill>
              </a:defRPr>
            </a:lvl1pPr>
            <a:lvl2pPr marL="457189" indent="0">
              <a:buNone/>
              <a:defRPr/>
            </a:lvl2pPr>
          </a:lstStyle>
          <a:p>
            <a:pPr lvl="0"/>
            <a:r>
              <a:rPr lang="en-US" dirty="0"/>
              <a:t>Click to edit Master text styles</a:t>
            </a:r>
          </a:p>
        </p:txBody>
      </p:sp>
      <p:sp>
        <p:nvSpPr>
          <p:cNvPr id="14" name="Text Placeholder 3">
            <a:extLst>
              <a:ext uri="{FF2B5EF4-FFF2-40B4-BE49-F238E27FC236}">
                <a16:creationId xmlns:a16="http://schemas.microsoft.com/office/drawing/2014/main" id="{70C4FBAF-C2F5-9FF5-FCE0-9022398D1D87}"/>
              </a:ext>
            </a:extLst>
          </p:cNvPr>
          <p:cNvSpPr>
            <a:spLocks noGrp="1"/>
          </p:cNvSpPr>
          <p:nvPr>
            <p:ph type="body" sz="quarter" idx="16"/>
          </p:nvPr>
        </p:nvSpPr>
        <p:spPr>
          <a:xfrm>
            <a:off x="6288035" y="5292729"/>
            <a:ext cx="5009136" cy="884073"/>
          </a:xfrm>
        </p:spPr>
        <p:txBody>
          <a:bodyPr>
            <a:normAutofit/>
          </a:bodyPr>
          <a:lstStyle>
            <a:lvl1pPr marL="0" indent="0">
              <a:buNone/>
              <a:defRPr lang="en-US" sz="1800" dirty="0">
                <a:solidFill>
                  <a:srgbClr val="084975"/>
                </a:solidFill>
              </a:defRPr>
            </a:lvl1pPr>
            <a:lvl2pPr marL="457189" indent="0">
              <a:buNone/>
              <a:defRPr/>
            </a:lvl2pPr>
          </a:lstStyle>
          <a:p>
            <a:pPr lvl="0"/>
            <a:r>
              <a:rPr lang="en-US" dirty="0"/>
              <a:t>Click to edit Master text styles</a:t>
            </a:r>
          </a:p>
        </p:txBody>
      </p:sp>
      <p:cxnSp>
        <p:nvCxnSpPr>
          <p:cNvPr id="2" name="Straight Connector 1">
            <a:extLst>
              <a:ext uri="{FF2B5EF4-FFF2-40B4-BE49-F238E27FC236}">
                <a16:creationId xmlns:a16="http://schemas.microsoft.com/office/drawing/2014/main" id="{666677F2-004C-5BE9-3C05-3D2FAC5D78BC}"/>
              </a:ext>
            </a:extLst>
          </p:cNvPr>
          <p:cNvCxnSpPr>
            <a:cxnSpLocks/>
          </p:cNvCxnSpPr>
          <p:nvPr userDrawn="1"/>
        </p:nvCxnSpPr>
        <p:spPr>
          <a:xfrm>
            <a:off x="609600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79385514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hart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D7581745-9D99-4F86-9382-837C7C451F27}"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1" name="Chart Placeholder 10">
            <a:extLst>
              <a:ext uri="{FF2B5EF4-FFF2-40B4-BE49-F238E27FC236}">
                <a16:creationId xmlns:a16="http://schemas.microsoft.com/office/drawing/2014/main" id="{809F3DB1-8D6B-6336-4441-D5AC431B559B}"/>
              </a:ext>
            </a:extLst>
          </p:cNvPr>
          <p:cNvSpPr>
            <a:spLocks noGrp="1"/>
          </p:cNvSpPr>
          <p:nvPr>
            <p:ph type="chart" sz="quarter" idx="17"/>
          </p:nvPr>
        </p:nvSpPr>
        <p:spPr>
          <a:xfrm>
            <a:off x="905692" y="1830942"/>
            <a:ext cx="5336165" cy="3336373"/>
          </a:xfrm>
        </p:spPr>
        <p:txBody>
          <a:bodyPr/>
          <a:lstStyle/>
          <a:p>
            <a:endParaRPr lang="en-AU" dirty="0"/>
          </a:p>
        </p:txBody>
      </p:sp>
      <p:sp>
        <p:nvSpPr>
          <p:cNvPr id="19" name="Text Placeholder 31">
            <a:extLst>
              <a:ext uri="{FF2B5EF4-FFF2-40B4-BE49-F238E27FC236}">
                <a16:creationId xmlns:a16="http://schemas.microsoft.com/office/drawing/2014/main" id="{CE6B76A1-7EF8-253F-2348-D6B0437F1FD7}"/>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3">
            <a:extLst>
              <a:ext uri="{FF2B5EF4-FFF2-40B4-BE49-F238E27FC236}">
                <a16:creationId xmlns:a16="http://schemas.microsoft.com/office/drawing/2014/main" id="{878CA154-65BB-EDBC-BB9F-4A0C2EAD7261}"/>
              </a:ext>
            </a:extLst>
          </p:cNvPr>
          <p:cNvSpPr>
            <a:spLocks noGrp="1"/>
          </p:cNvSpPr>
          <p:nvPr>
            <p:ph type="body" sz="quarter" idx="14"/>
          </p:nvPr>
        </p:nvSpPr>
        <p:spPr>
          <a:xfrm>
            <a:off x="905693" y="5292730"/>
            <a:ext cx="5338680" cy="884073"/>
          </a:xfrm>
        </p:spPr>
        <p:txBody>
          <a:bodyPr>
            <a:normAutofit/>
          </a:bodyPr>
          <a:lstStyle>
            <a:lvl1pPr marL="0" indent="0">
              <a:buNone/>
              <a:defRPr lang="en-US" sz="1800" dirty="0"/>
            </a:lvl1pPr>
            <a:lvl2pPr marL="457189" indent="0">
              <a:buNone/>
              <a:defRPr/>
            </a:lvl2pPr>
          </a:lstStyle>
          <a:p>
            <a:pPr lvl="0"/>
            <a:r>
              <a:rPr lang="en-US" dirty="0"/>
              <a:t>Click to edit Master text styles</a:t>
            </a:r>
          </a:p>
        </p:txBody>
      </p:sp>
      <p:sp>
        <p:nvSpPr>
          <p:cNvPr id="2" name="Text Placeholder 2">
            <a:extLst>
              <a:ext uri="{FF2B5EF4-FFF2-40B4-BE49-F238E27FC236}">
                <a16:creationId xmlns:a16="http://schemas.microsoft.com/office/drawing/2014/main" id="{6494E784-AF77-D5C3-2757-08F864A0AA02}"/>
              </a:ext>
            </a:extLst>
          </p:cNvPr>
          <p:cNvSpPr>
            <a:spLocks noGrp="1"/>
          </p:cNvSpPr>
          <p:nvPr>
            <p:ph type="body" idx="13" hasCustomPrompt="1"/>
          </p:nvPr>
        </p:nvSpPr>
        <p:spPr>
          <a:xfrm>
            <a:off x="6626885" y="1830941"/>
            <a:ext cx="4693523" cy="760197"/>
          </a:xfrm>
        </p:spPr>
        <p:txBody>
          <a:bodyPr anchor="b">
            <a:normAutofit/>
          </a:bodyPr>
          <a:lstStyle>
            <a:lvl1pPr marL="0" indent="0">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4" name="Content Placeholder 3">
            <a:extLst>
              <a:ext uri="{FF2B5EF4-FFF2-40B4-BE49-F238E27FC236}">
                <a16:creationId xmlns:a16="http://schemas.microsoft.com/office/drawing/2014/main" id="{53EF77E1-9076-EB77-BB55-7E4805D9650A}"/>
              </a:ext>
            </a:extLst>
          </p:cNvPr>
          <p:cNvSpPr>
            <a:spLocks noGrp="1"/>
          </p:cNvSpPr>
          <p:nvPr>
            <p:ph sz="half" idx="32" hasCustomPrompt="1"/>
          </p:nvPr>
        </p:nvSpPr>
        <p:spPr>
          <a:xfrm>
            <a:off x="6626884" y="2730838"/>
            <a:ext cx="4693520" cy="3445965"/>
          </a:xfrm>
        </p:spPr>
        <p:txBody>
          <a:bodyPr/>
          <a:lstStyle>
            <a:lvl1pPr>
              <a:defRPr sz="2400">
                <a:solidFill>
                  <a:srgbClr val="084975"/>
                </a:solidFill>
              </a:defRPr>
            </a:lvl1pPr>
            <a:lvl2pPr>
              <a:defRPr sz="2000">
                <a:solidFill>
                  <a:srgbClr val="084975"/>
                </a:solidFill>
              </a:defRPr>
            </a:lvl2pPr>
            <a:lvl3pPr>
              <a:defRPr sz="1800">
                <a:solidFill>
                  <a:srgbClr val="084975"/>
                </a:solidFill>
              </a:defRPr>
            </a:lvl3pPr>
            <a:lvl4pPr>
              <a:defRPr sz="1600">
                <a:solidFill>
                  <a:srgbClr val="084975"/>
                </a:solidFill>
              </a:defRPr>
            </a:lvl4pPr>
            <a:lvl5pPr>
              <a:defRPr sz="1600">
                <a:solidFill>
                  <a:srgbClr val="084975"/>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3" name="Straight Connector 2">
            <a:extLst>
              <a:ext uri="{FF2B5EF4-FFF2-40B4-BE49-F238E27FC236}">
                <a16:creationId xmlns:a16="http://schemas.microsoft.com/office/drawing/2014/main" id="{267FAEE5-CA41-CCEE-51BB-7CFB68E1B34A}"/>
              </a:ext>
            </a:extLst>
          </p:cNvPr>
          <p:cNvCxnSpPr>
            <a:cxnSpLocks/>
          </p:cNvCxnSpPr>
          <p:nvPr userDrawn="1"/>
        </p:nvCxnSpPr>
        <p:spPr>
          <a:xfrm>
            <a:off x="643359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0253778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Pull Quote and Conten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36D82-CDFF-66D6-F0C7-1EE8850082A8}"/>
              </a:ext>
            </a:extLst>
          </p:cNvPr>
          <p:cNvSpPr>
            <a:spLocks noGrp="1"/>
          </p:cNvSpPr>
          <p:nvPr>
            <p:ph type="dt" sz="half" idx="10"/>
          </p:nvPr>
        </p:nvSpPr>
        <p:spPr/>
        <p:txBody>
          <a:bodyPr/>
          <a:lstStyle/>
          <a:p>
            <a:fld id="{0E632335-C883-4F35-ACF1-C4218DC37451}" type="datetime1">
              <a:rPr lang="en-AU" smtClean="0"/>
              <a:t>22/04/2026</a:t>
            </a:fld>
            <a:endParaRPr lang="en-AU" dirty="0"/>
          </a:p>
        </p:txBody>
      </p:sp>
      <p:sp>
        <p:nvSpPr>
          <p:cNvPr id="3" name="Footer Placeholder 2">
            <a:extLst>
              <a:ext uri="{FF2B5EF4-FFF2-40B4-BE49-F238E27FC236}">
                <a16:creationId xmlns:a16="http://schemas.microsoft.com/office/drawing/2014/main" id="{6EB5DCD0-C869-5F8F-3B38-5155B5322B0A}"/>
              </a:ext>
            </a:extLst>
          </p:cNvPr>
          <p:cNvSpPr>
            <a:spLocks noGrp="1"/>
          </p:cNvSpPr>
          <p:nvPr>
            <p:ph type="ftr" sz="quarter" idx="11"/>
          </p:nvPr>
        </p:nvSpPr>
        <p:spPr/>
        <p:txBody>
          <a:bodyPr/>
          <a:lstStyle/>
          <a:p>
            <a:r>
              <a:rPr lang="en-AU" dirty="0"/>
              <a:t>Footer or presentation title</a:t>
            </a:r>
          </a:p>
        </p:txBody>
      </p:sp>
      <p:sp>
        <p:nvSpPr>
          <p:cNvPr id="4" name="Slide Number Placeholder 3">
            <a:extLst>
              <a:ext uri="{FF2B5EF4-FFF2-40B4-BE49-F238E27FC236}">
                <a16:creationId xmlns:a16="http://schemas.microsoft.com/office/drawing/2014/main" id="{1222474E-CFCA-94CF-FBC2-76C6D6B4B8F4}"/>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5" name="Rectangle 4">
            <a:extLst>
              <a:ext uri="{FF2B5EF4-FFF2-40B4-BE49-F238E27FC236}">
                <a16:creationId xmlns:a16="http://schemas.microsoft.com/office/drawing/2014/main" id="{BE976941-A854-B5D6-D62D-658A8ACBEA86}"/>
              </a:ext>
            </a:extLst>
          </p:cNvPr>
          <p:cNvSpPr/>
          <p:nvPr userDrawn="1"/>
        </p:nvSpPr>
        <p:spPr>
          <a:xfrm>
            <a:off x="905693" y="1394964"/>
            <a:ext cx="4662451" cy="1886989"/>
          </a:xfrm>
          <a:prstGeom prst="rect">
            <a:avLst/>
          </a:prstGeom>
          <a:solidFill>
            <a:srgbClr val="084975">
              <a:alpha val="9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b="1" dirty="0"/>
          </a:p>
        </p:txBody>
      </p:sp>
      <p:sp>
        <p:nvSpPr>
          <p:cNvPr id="7" name="Content Placeholder 3">
            <a:extLst>
              <a:ext uri="{FF2B5EF4-FFF2-40B4-BE49-F238E27FC236}">
                <a16:creationId xmlns:a16="http://schemas.microsoft.com/office/drawing/2014/main" id="{66EA5054-27DE-9B9D-61D4-7A4A6595D2E1}"/>
              </a:ext>
            </a:extLst>
          </p:cNvPr>
          <p:cNvSpPr>
            <a:spLocks noGrp="1"/>
          </p:cNvSpPr>
          <p:nvPr>
            <p:ph sz="half" idx="13" hasCustomPrompt="1"/>
          </p:nvPr>
        </p:nvSpPr>
        <p:spPr>
          <a:xfrm>
            <a:off x="1068893" y="1497109"/>
            <a:ext cx="4336051" cy="1693402"/>
          </a:xfrm>
        </p:spPr>
        <p:txBody>
          <a:bodyPr anchor="ctr">
            <a:normAutofit/>
          </a:bodyPr>
          <a:lstStyle>
            <a:lvl1pPr marL="0" indent="0" algn="ctr">
              <a:buFontTx/>
              <a:buNone/>
              <a:defRPr sz="2000">
                <a:solidFill>
                  <a:schemeClr val="bg1"/>
                </a:solidFill>
              </a:defRPr>
            </a:lvl1pPr>
          </a:lstStyle>
          <a:p>
            <a:pPr lvl="0"/>
            <a:r>
              <a:rPr lang="en-US" dirty="0"/>
              <a:t>Pull quote etc. goes here</a:t>
            </a:r>
          </a:p>
        </p:txBody>
      </p:sp>
      <p:sp>
        <p:nvSpPr>
          <p:cNvPr id="11" name="Text Placeholder 2">
            <a:extLst>
              <a:ext uri="{FF2B5EF4-FFF2-40B4-BE49-F238E27FC236}">
                <a16:creationId xmlns:a16="http://schemas.microsoft.com/office/drawing/2014/main" id="{1B4D8EA0-821C-CC3C-25B0-F3A950CC8E14}"/>
              </a:ext>
            </a:extLst>
          </p:cNvPr>
          <p:cNvSpPr>
            <a:spLocks noGrp="1"/>
          </p:cNvSpPr>
          <p:nvPr>
            <p:ph type="body" idx="1" hasCustomPrompt="1"/>
          </p:nvPr>
        </p:nvSpPr>
        <p:spPr>
          <a:xfrm>
            <a:off x="905694" y="3365370"/>
            <a:ext cx="3361508" cy="823912"/>
          </a:xfrm>
        </p:spPr>
        <p:txBody>
          <a:bodyPr anchor="b">
            <a:normAutofit/>
          </a:bodyPr>
          <a:lstStyle>
            <a:lvl1pPr marL="0" indent="0" algn="ctr">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2" name="Content Placeholder 3">
            <a:extLst>
              <a:ext uri="{FF2B5EF4-FFF2-40B4-BE49-F238E27FC236}">
                <a16:creationId xmlns:a16="http://schemas.microsoft.com/office/drawing/2014/main" id="{98E996CC-D601-66BA-FD77-CED046905469}"/>
              </a:ext>
            </a:extLst>
          </p:cNvPr>
          <p:cNvSpPr>
            <a:spLocks noGrp="1"/>
          </p:cNvSpPr>
          <p:nvPr>
            <p:ph sz="half" idx="2" hasCustomPrompt="1"/>
          </p:nvPr>
        </p:nvSpPr>
        <p:spPr>
          <a:xfrm>
            <a:off x="905694" y="4280720"/>
            <a:ext cx="3361508" cy="1908942"/>
          </a:xfrm>
        </p:spPr>
        <p:txBody>
          <a:bodyPr>
            <a:normAutofit/>
          </a:bodyPr>
          <a:lstStyle>
            <a:lvl1pPr marL="0" indent="0" algn="ctr">
              <a:buNone/>
              <a:defRPr sz="2000">
                <a:solidFill>
                  <a:srgbClr val="084975"/>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3" name="Text Placeholder 2">
            <a:extLst>
              <a:ext uri="{FF2B5EF4-FFF2-40B4-BE49-F238E27FC236}">
                <a16:creationId xmlns:a16="http://schemas.microsoft.com/office/drawing/2014/main" id="{BC62CF3F-50E4-D582-C173-7E0038335B94}"/>
              </a:ext>
            </a:extLst>
          </p:cNvPr>
          <p:cNvSpPr>
            <a:spLocks noGrp="1"/>
          </p:cNvSpPr>
          <p:nvPr>
            <p:ph type="body" idx="15" hasCustomPrompt="1"/>
          </p:nvPr>
        </p:nvSpPr>
        <p:spPr>
          <a:xfrm>
            <a:off x="4448199" y="3363754"/>
            <a:ext cx="3361508" cy="823912"/>
          </a:xfrm>
        </p:spPr>
        <p:txBody>
          <a:bodyPr anchor="b">
            <a:normAutofit/>
          </a:bodyPr>
          <a:lstStyle>
            <a:lvl1pPr marL="0" indent="0" algn="ctr">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4" name="Content Placeholder 3">
            <a:extLst>
              <a:ext uri="{FF2B5EF4-FFF2-40B4-BE49-F238E27FC236}">
                <a16:creationId xmlns:a16="http://schemas.microsoft.com/office/drawing/2014/main" id="{78E87181-59F8-E190-FAF5-3F16F5D2400A}"/>
              </a:ext>
            </a:extLst>
          </p:cNvPr>
          <p:cNvSpPr>
            <a:spLocks noGrp="1"/>
          </p:cNvSpPr>
          <p:nvPr>
            <p:ph sz="half" idx="16" hasCustomPrompt="1"/>
          </p:nvPr>
        </p:nvSpPr>
        <p:spPr>
          <a:xfrm>
            <a:off x="4448199" y="4279104"/>
            <a:ext cx="3361508" cy="1908942"/>
          </a:xfrm>
        </p:spPr>
        <p:txBody>
          <a:bodyPr>
            <a:normAutofit/>
          </a:bodyPr>
          <a:lstStyle>
            <a:lvl1pPr marL="0" indent="0" algn="ctr">
              <a:buNone/>
              <a:defRPr sz="2000">
                <a:solidFill>
                  <a:srgbClr val="084975"/>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5" name="Text Placeholder 2">
            <a:extLst>
              <a:ext uri="{FF2B5EF4-FFF2-40B4-BE49-F238E27FC236}">
                <a16:creationId xmlns:a16="http://schemas.microsoft.com/office/drawing/2014/main" id="{FB2E4068-2044-21BC-2E5B-0088F4C5AD7F}"/>
              </a:ext>
            </a:extLst>
          </p:cNvPr>
          <p:cNvSpPr>
            <a:spLocks noGrp="1"/>
          </p:cNvSpPr>
          <p:nvPr>
            <p:ph type="body" idx="17" hasCustomPrompt="1"/>
          </p:nvPr>
        </p:nvSpPr>
        <p:spPr>
          <a:xfrm>
            <a:off x="7990703" y="3363754"/>
            <a:ext cx="3361508" cy="823912"/>
          </a:xfrm>
        </p:spPr>
        <p:txBody>
          <a:bodyPr anchor="b">
            <a:normAutofit/>
          </a:bodyPr>
          <a:lstStyle>
            <a:lvl1pPr marL="0" indent="0" algn="ctr">
              <a:buNone/>
              <a:defRPr sz="2800" b="0">
                <a:solidFill>
                  <a:srgbClr val="084975"/>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6" name="Content Placeholder 3">
            <a:extLst>
              <a:ext uri="{FF2B5EF4-FFF2-40B4-BE49-F238E27FC236}">
                <a16:creationId xmlns:a16="http://schemas.microsoft.com/office/drawing/2014/main" id="{603A8144-8B8C-D71D-3B82-34A70DA70E1F}"/>
              </a:ext>
            </a:extLst>
          </p:cNvPr>
          <p:cNvSpPr>
            <a:spLocks noGrp="1"/>
          </p:cNvSpPr>
          <p:nvPr>
            <p:ph sz="half" idx="18" hasCustomPrompt="1"/>
          </p:nvPr>
        </p:nvSpPr>
        <p:spPr>
          <a:xfrm>
            <a:off x="7990703" y="4279104"/>
            <a:ext cx="3361508" cy="1908942"/>
          </a:xfrm>
        </p:spPr>
        <p:txBody>
          <a:bodyPr>
            <a:normAutofit/>
          </a:bodyPr>
          <a:lstStyle>
            <a:lvl1pPr marL="0" indent="0" algn="ctr">
              <a:buNone/>
              <a:defRPr sz="2000">
                <a:solidFill>
                  <a:srgbClr val="084975"/>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7" name="Picture Placeholder 16">
            <a:extLst>
              <a:ext uri="{FF2B5EF4-FFF2-40B4-BE49-F238E27FC236}">
                <a16:creationId xmlns:a16="http://schemas.microsoft.com/office/drawing/2014/main" id="{7D3B5E06-0330-7D8B-3565-04A603C21D19}"/>
              </a:ext>
            </a:extLst>
          </p:cNvPr>
          <p:cNvSpPr>
            <a:spLocks noGrp="1"/>
          </p:cNvSpPr>
          <p:nvPr>
            <p:ph type="pic" sz="quarter" idx="32"/>
          </p:nvPr>
        </p:nvSpPr>
        <p:spPr>
          <a:xfrm>
            <a:off x="5781676" y="1394963"/>
            <a:ext cx="5570539" cy="1886989"/>
          </a:xfrm>
        </p:spPr>
        <p:txBody>
          <a:bodyPr anchor="ctr"/>
          <a:lstStyle>
            <a:lvl1pPr marL="0" indent="0" algn="ctr">
              <a:buNone/>
              <a:defRPr/>
            </a:lvl1pPr>
          </a:lstStyle>
          <a:p>
            <a:endParaRPr lang="en-AU" dirty="0"/>
          </a:p>
        </p:txBody>
      </p:sp>
      <p:sp>
        <p:nvSpPr>
          <p:cNvPr id="6" name="Text Placeholder 31">
            <a:extLst>
              <a:ext uri="{FF2B5EF4-FFF2-40B4-BE49-F238E27FC236}">
                <a16:creationId xmlns:a16="http://schemas.microsoft.com/office/drawing/2014/main" id="{EDF4838E-3E3C-9CF5-7075-493AD3F589BD}"/>
              </a:ext>
            </a:extLst>
          </p:cNvPr>
          <p:cNvSpPr>
            <a:spLocks noGrp="1"/>
          </p:cNvSpPr>
          <p:nvPr>
            <p:ph type="body" sz="quarter" idx="31" hasCustomPrompt="1"/>
          </p:nvPr>
        </p:nvSpPr>
        <p:spPr>
          <a:xfrm>
            <a:off x="905691" y="322267"/>
            <a:ext cx="10446519"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368624541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Green 5 Column">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721720"/>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721720"/>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721720"/>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727635"/>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721719"/>
            <a:ext cx="194860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Tree>
    <p:extLst>
      <p:ext uri="{BB962C8B-B14F-4D97-AF65-F5344CB8AC3E}">
        <p14:creationId xmlns:p14="http://schemas.microsoft.com/office/powerpoint/2010/main" val="369408477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Green 4 Column">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dirty="0"/>
              <a:t>Footer or presentation title</a:t>
            </a:r>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721720"/>
            <a:ext cx="2448000"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721720"/>
            <a:ext cx="2448000"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721720"/>
            <a:ext cx="2448000"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727635"/>
            <a:ext cx="2448000"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862683"/>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862683"/>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862683"/>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862683"/>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2983992"/>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259221181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Green 3 Column">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721720"/>
            <a:ext cx="334122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721720"/>
            <a:ext cx="334122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718039"/>
            <a:ext cx="3341223" cy="106203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140251980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Green 5 Column - Sub-headin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465084"/>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465084"/>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465084"/>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470999"/>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465083"/>
            <a:ext cx="1948603"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 name="Rectangle 1">
            <a:extLst>
              <a:ext uri="{FF2B5EF4-FFF2-40B4-BE49-F238E27FC236}">
                <a16:creationId xmlns:a16="http://schemas.microsoft.com/office/drawing/2014/main" id="{CBE490FE-4C58-CE82-5463-E9D12808C61D}"/>
              </a:ext>
            </a:extLst>
          </p:cNvPr>
          <p:cNvSpPr/>
          <p:nvPr userDrawn="1"/>
        </p:nvSpPr>
        <p:spPr>
          <a:xfrm>
            <a:off x="5049209" y="2385079"/>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 name="Rectangle 2">
            <a:extLst>
              <a:ext uri="{FF2B5EF4-FFF2-40B4-BE49-F238E27FC236}">
                <a16:creationId xmlns:a16="http://schemas.microsoft.com/office/drawing/2014/main" id="{C985FAAF-0EF3-50AC-B5E0-8011936E4BB9}"/>
              </a:ext>
            </a:extLst>
          </p:cNvPr>
          <p:cNvSpPr/>
          <p:nvPr userDrawn="1"/>
        </p:nvSpPr>
        <p:spPr>
          <a:xfrm>
            <a:off x="2971649" y="2385079"/>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 name="Rectangle 3">
            <a:extLst>
              <a:ext uri="{FF2B5EF4-FFF2-40B4-BE49-F238E27FC236}">
                <a16:creationId xmlns:a16="http://schemas.microsoft.com/office/drawing/2014/main" id="{49CBAD79-6FB7-C5B3-5950-A07CA8804EDA}"/>
              </a:ext>
            </a:extLst>
          </p:cNvPr>
          <p:cNvSpPr/>
          <p:nvPr userDrawn="1"/>
        </p:nvSpPr>
        <p:spPr>
          <a:xfrm>
            <a:off x="858077" y="2385079"/>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5" name="Text Placeholder 19">
            <a:extLst>
              <a:ext uri="{FF2B5EF4-FFF2-40B4-BE49-F238E27FC236}">
                <a16:creationId xmlns:a16="http://schemas.microsoft.com/office/drawing/2014/main" id="{630519B6-3099-EAEF-CF8E-21F2DC5298DF}"/>
              </a:ext>
            </a:extLst>
          </p:cNvPr>
          <p:cNvSpPr>
            <a:spLocks noGrp="1"/>
          </p:cNvSpPr>
          <p:nvPr>
            <p:ph type="body" sz="quarter" idx="35"/>
          </p:nvPr>
        </p:nvSpPr>
        <p:spPr>
          <a:xfrm>
            <a:off x="973730"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Text Placeholder 19">
            <a:extLst>
              <a:ext uri="{FF2B5EF4-FFF2-40B4-BE49-F238E27FC236}">
                <a16:creationId xmlns:a16="http://schemas.microsoft.com/office/drawing/2014/main" id="{2C403D0F-D1F9-3886-31C7-1DAE761F4D93}"/>
              </a:ext>
            </a:extLst>
          </p:cNvPr>
          <p:cNvSpPr>
            <a:spLocks noGrp="1"/>
          </p:cNvSpPr>
          <p:nvPr>
            <p:ph type="body" sz="quarter" idx="36"/>
          </p:nvPr>
        </p:nvSpPr>
        <p:spPr>
          <a:xfrm>
            <a:off x="3101780"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 name="Rectangle 6">
            <a:extLst>
              <a:ext uri="{FF2B5EF4-FFF2-40B4-BE49-F238E27FC236}">
                <a16:creationId xmlns:a16="http://schemas.microsoft.com/office/drawing/2014/main" id="{661BABD4-73B2-1BCC-851C-184D4695987A}"/>
              </a:ext>
            </a:extLst>
          </p:cNvPr>
          <p:cNvSpPr/>
          <p:nvPr userDrawn="1"/>
        </p:nvSpPr>
        <p:spPr>
          <a:xfrm>
            <a:off x="7123325" y="2390994"/>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8" name="Rectangle 7">
            <a:extLst>
              <a:ext uri="{FF2B5EF4-FFF2-40B4-BE49-F238E27FC236}">
                <a16:creationId xmlns:a16="http://schemas.microsoft.com/office/drawing/2014/main" id="{FBD30DE2-CA7F-EC82-2D12-083458B966A2}"/>
              </a:ext>
            </a:extLst>
          </p:cNvPr>
          <p:cNvSpPr/>
          <p:nvPr userDrawn="1"/>
        </p:nvSpPr>
        <p:spPr>
          <a:xfrm>
            <a:off x="9197444" y="2385078"/>
            <a:ext cx="1957479"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10" name="Text Placeholder 19">
            <a:extLst>
              <a:ext uri="{FF2B5EF4-FFF2-40B4-BE49-F238E27FC236}">
                <a16:creationId xmlns:a16="http://schemas.microsoft.com/office/drawing/2014/main" id="{69FFAFDC-153D-F076-CFBF-0CBF29420D84}"/>
              </a:ext>
            </a:extLst>
          </p:cNvPr>
          <p:cNvSpPr>
            <a:spLocks noGrp="1"/>
          </p:cNvSpPr>
          <p:nvPr>
            <p:ph type="body" sz="quarter" idx="37"/>
          </p:nvPr>
        </p:nvSpPr>
        <p:spPr>
          <a:xfrm>
            <a:off x="5172734"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1" name="Text Placeholder 19">
            <a:extLst>
              <a:ext uri="{FF2B5EF4-FFF2-40B4-BE49-F238E27FC236}">
                <a16:creationId xmlns:a16="http://schemas.microsoft.com/office/drawing/2014/main" id="{7149B7DD-12BB-057B-748F-ABBFD3D4F6A3}"/>
              </a:ext>
            </a:extLst>
          </p:cNvPr>
          <p:cNvSpPr>
            <a:spLocks noGrp="1"/>
          </p:cNvSpPr>
          <p:nvPr>
            <p:ph type="body" sz="quarter" idx="38"/>
          </p:nvPr>
        </p:nvSpPr>
        <p:spPr>
          <a:xfrm>
            <a:off x="7250200"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2" name="Text Placeholder 19">
            <a:extLst>
              <a:ext uri="{FF2B5EF4-FFF2-40B4-BE49-F238E27FC236}">
                <a16:creationId xmlns:a16="http://schemas.microsoft.com/office/drawing/2014/main" id="{F4E311B5-979A-1B21-3F56-B2C8E1BCB7D1}"/>
              </a:ext>
            </a:extLst>
          </p:cNvPr>
          <p:cNvSpPr>
            <a:spLocks noGrp="1"/>
          </p:cNvSpPr>
          <p:nvPr>
            <p:ph type="body" sz="quarter" idx="39"/>
          </p:nvPr>
        </p:nvSpPr>
        <p:spPr>
          <a:xfrm>
            <a:off x="9317760" y="2484478"/>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5496421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Green 4 Column - Sub-heading">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dirty="0"/>
              <a:t>Footer or presentation title</a:t>
            </a:r>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465046"/>
            <a:ext cx="2448000"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465046"/>
            <a:ext cx="2448000"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465046"/>
            <a:ext cx="2448000"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470961"/>
            <a:ext cx="2448000" cy="8386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324486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26145FE6-687B-9262-F2FD-7DD81F7A815C}"/>
              </a:ext>
            </a:extLst>
          </p:cNvPr>
          <p:cNvSpPr/>
          <p:nvPr userDrawn="1"/>
        </p:nvSpPr>
        <p:spPr>
          <a:xfrm>
            <a:off x="858077" y="2373649"/>
            <a:ext cx="2448000"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870E2A4E-12BC-9FA7-5195-FD4E190C3E06}"/>
              </a:ext>
            </a:extLst>
          </p:cNvPr>
          <p:cNvSpPr>
            <a:spLocks noGrp="1"/>
          </p:cNvSpPr>
          <p:nvPr>
            <p:ph type="body" sz="quarter" idx="41"/>
          </p:nvPr>
        </p:nvSpPr>
        <p:spPr>
          <a:xfrm>
            <a:off x="973730" y="2473048"/>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 name="Rectangle 7">
            <a:extLst>
              <a:ext uri="{FF2B5EF4-FFF2-40B4-BE49-F238E27FC236}">
                <a16:creationId xmlns:a16="http://schemas.microsoft.com/office/drawing/2014/main" id="{714589F6-3A08-1CD4-811E-CC04429029E0}"/>
              </a:ext>
            </a:extLst>
          </p:cNvPr>
          <p:cNvSpPr/>
          <p:nvPr userDrawn="1"/>
        </p:nvSpPr>
        <p:spPr>
          <a:xfrm>
            <a:off x="3452625" y="2387629"/>
            <a:ext cx="2448000"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50A0B3D2-EA8C-1DCE-6290-BC858F9022CF}"/>
              </a:ext>
            </a:extLst>
          </p:cNvPr>
          <p:cNvSpPr>
            <a:spLocks noGrp="1"/>
          </p:cNvSpPr>
          <p:nvPr>
            <p:ph type="body" sz="quarter" idx="42"/>
          </p:nvPr>
        </p:nvSpPr>
        <p:spPr>
          <a:xfrm>
            <a:off x="3568278" y="2487028"/>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0" name="Rectangle 9">
            <a:extLst>
              <a:ext uri="{FF2B5EF4-FFF2-40B4-BE49-F238E27FC236}">
                <a16:creationId xmlns:a16="http://schemas.microsoft.com/office/drawing/2014/main" id="{CEC5F28C-A8FE-C1E6-329E-0F097EAB5965}"/>
              </a:ext>
            </a:extLst>
          </p:cNvPr>
          <p:cNvSpPr/>
          <p:nvPr userDrawn="1"/>
        </p:nvSpPr>
        <p:spPr>
          <a:xfrm>
            <a:off x="6042288" y="2387559"/>
            <a:ext cx="2448000"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B3B7DAB9-79A1-CFF3-9DD3-7BD1F9B8BA71}"/>
              </a:ext>
            </a:extLst>
          </p:cNvPr>
          <p:cNvSpPr>
            <a:spLocks noGrp="1"/>
          </p:cNvSpPr>
          <p:nvPr>
            <p:ph type="body" sz="quarter" idx="43"/>
          </p:nvPr>
        </p:nvSpPr>
        <p:spPr>
          <a:xfrm>
            <a:off x="6157941" y="2486958"/>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2" name="Rectangle 11">
            <a:extLst>
              <a:ext uri="{FF2B5EF4-FFF2-40B4-BE49-F238E27FC236}">
                <a16:creationId xmlns:a16="http://schemas.microsoft.com/office/drawing/2014/main" id="{9CCA6C9C-A66D-4C04-8ACD-FF1AB21772F9}"/>
              </a:ext>
            </a:extLst>
          </p:cNvPr>
          <p:cNvSpPr/>
          <p:nvPr userDrawn="1"/>
        </p:nvSpPr>
        <p:spPr>
          <a:xfrm>
            <a:off x="8664953" y="2387559"/>
            <a:ext cx="2448000"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Text Placeholder 19">
            <a:extLst>
              <a:ext uri="{FF2B5EF4-FFF2-40B4-BE49-F238E27FC236}">
                <a16:creationId xmlns:a16="http://schemas.microsoft.com/office/drawing/2014/main" id="{750CE061-3358-4BE6-24A2-187610A936DE}"/>
              </a:ext>
            </a:extLst>
          </p:cNvPr>
          <p:cNvSpPr>
            <a:spLocks noGrp="1"/>
          </p:cNvSpPr>
          <p:nvPr>
            <p:ph type="body" sz="quarter" idx="44"/>
          </p:nvPr>
        </p:nvSpPr>
        <p:spPr>
          <a:xfrm>
            <a:off x="8780606" y="2486958"/>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79727802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Green 3 Column - Sub-heading">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459255"/>
            <a:ext cx="3341223" cy="838601"/>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459255"/>
            <a:ext cx="3341223" cy="838601"/>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455574"/>
            <a:ext cx="3341223" cy="838601"/>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31CECB7D-2B23-1A2E-1E97-D6D9345036DF}"/>
              </a:ext>
            </a:extLst>
          </p:cNvPr>
          <p:cNvSpPr/>
          <p:nvPr userDrawn="1"/>
        </p:nvSpPr>
        <p:spPr>
          <a:xfrm>
            <a:off x="858076" y="2373649"/>
            <a:ext cx="3341223"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EC72D1FC-8A05-3EBF-C682-23E3D5B70AC2}"/>
              </a:ext>
            </a:extLst>
          </p:cNvPr>
          <p:cNvSpPr>
            <a:spLocks noGrp="1"/>
          </p:cNvSpPr>
          <p:nvPr>
            <p:ph type="body" sz="quarter" idx="47"/>
          </p:nvPr>
        </p:nvSpPr>
        <p:spPr>
          <a:xfrm>
            <a:off x="973730" y="2473048"/>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 name="Rectangle 7">
            <a:extLst>
              <a:ext uri="{FF2B5EF4-FFF2-40B4-BE49-F238E27FC236}">
                <a16:creationId xmlns:a16="http://schemas.microsoft.com/office/drawing/2014/main" id="{4FB7E724-2E61-D728-3CD9-152E11FE68CB}"/>
              </a:ext>
            </a:extLst>
          </p:cNvPr>
          <p:cNvSpPr/>
          <p:nvPr userDrawn="1"/>
        </p:nvSpPr>
        <p:spPr>
          <a:xfrm>
            <a:off x="4347658" y="2373649"/>
            <a:ext cx="3341223"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A86027FE-5F83-C30B-F3D4-5715FCFF9DEF}"/>
              </a:ext>
            </a:extLst>
          </p:cNvPr>
          <p:cNvSpPr>
            <a:spLocks noGrp="1"/>
          </p:cNvSpPr>
          <p:nvPr>
            <p:ph type="body" sz="quarter" idx="48"/>
          </p:nvPr>
        </p:nvSpPr>
        <p:spPr>
          <a:xfrm>
            <a:off x="4463312" y="2473048"/>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0" name="Rectangle 9">
            <a:extLst>
              <a:ext uri="{FF2B5EF4-FFF2-40B4-BE49-F238E27FC236}">
                <a16:creationId xmlns:a16="http://schemas.microsoft.com/office/drawing/2014/main" id="{D05EE7F1-21C1-6477-23C9-F84855C4221F}"/>
              </a:ext>
            </a:extLst>
          </p:cNvPr>
          <p:cNvSpPr/>
          <p:nvPr userDrawn="1"/>
        </p:nvSpPr>
        <p:spPr>
          <a:xfrm>
            <a:off x="7800583" y="2373649"/>
            <a:ext cx="3341223" cy="648857"/>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DB58ADA4-5F59-F206-5832-93FF8656D23D}"/>
              </a:ext>
            </a:extLst>
          </p:cNvPr>
          <p:cNvSpPr>
            <a:spLocks noGrp="1"/>
          </p:cNvSpPr>
          <p:nvPr>
            <p:ph type="body" sz="quarter" idx="49"/>
          </p:nvPr>
        </p:nvSpPr>
        <p:spPr>
          <a:xfrm>
            <a:off x="7916237" y="2473048"/>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102823145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lue 5 Column">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721720"/>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721720"/>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721720"/>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874910"/>
            <a:ext cx="1690688" cy="755650"/>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874910"/>
            <a:ext cx="1690688" cy="755650"/>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727635"/>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721719"/>
            <a:ext cx="194860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874910"/>
            <a:ext cx="1690688" cy="755650"/>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874910"/>
            <a:ext cx="1690688" cy="755650"/>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874910"/>
            <a:ext cx="1690688" cy="755650"/>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Tree>
    <p:extLst>
      <p:ext uri="{BB962C8B-B14F-4D97-AF65-F5344CB8AC3E}">
        <p14:creationId xmlns:p14="http://schemas.microsoft.com/office/powerpoint/2010/main" val="307005567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Blue 4 Column">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dirty="0"/>
              <a:t>Footer or presentation title</a:t>
            </a:r>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721720"/>
            <a:ext cx="2448000"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chemeClr val="bg1"/>
              </a:solidFill>
            </a:endParaRPr>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721720"/>
            <a:ext cx="2448000"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721720"/>
            <a:ext cx="2448000"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727635"/>
            <a:ext cx="2448000"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862683"/>
            <a:ext cx="2195929" cy="755650"/>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862683"/>
            <a:ext cx="2195929" cy="755650"/>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862683"/>
            <a:ext cx="2195929" cy="755650"/>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862683"/>
            <a:ext cx="2195929" cy="755650"/>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2983992"/>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367264525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Blue 3 Column">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721720"/>
            <a:ext cx="334122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721720"/>
            <a:ext cx="334122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862683"/>
            <a:ext cx="3083883" cy="755650"/>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718039"/>
            <a:ext cx="3341223" cy="106203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862683"/>
            <a:ext cx="3083883" cy="755650"/>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862683"/>
            <a:ext cx="3083883" cy="755650"/>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350388116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lue 5 Column - Sub-headin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465084"/>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465084"/>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465084"/>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596757"/>
            <a:ext cx="1690688" cy="596672"/>
          </a:xfrm>
        </p:spPr>
        <p:txBody>
          <a:bodyPr anchor="ctr">
            <a:noAutofit/>
          </a:bodyPr>
          <a:lstStyle>
            <a:lvl1pPr marL="0" indent="0" algn="ctr">
              <a:buNone/>
              <a:defRPr sz="16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596757"/>
            <a:ext cx="1690688" cy="596672"/>
          </a:xfrm>
        </p:spPr>
        <p:txBody>
          <a:bodyPr anchor="ctr">
            <a:noAutofit/>
          </a:bodyPr>
          <a:lstStyle>
            <a:lvl1pPr marL="0" indent="0" algn="ctr">
              <a:buNone/>
              <a:defRPr sz="16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470999"/>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465083"/>
            <a:ext cx="1948603"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596757"/>
            <a:ext cx="1690688" cy="596672"/>
          </a:xfrm>
        </p:spPr>
        <p:txBody>
          <a:bodyPr anchor="ctr">
            <a:noAutofit/>
          </a:bodyPr>
          <a:lstStyle>
            <a:lvl1pPr marL="0" indent="0" algn="ctr">
              <a:buNone/>
              <a:defRPr sz="16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596757"/>
            <a:ext cx="1690688" cy="596672"/>
          </a:xfrm>
        </p:spPr>
        <p:txBody>
          <a:bodyPr anchor="ctr">
            <a:noAutofit/>
          </a:bodyPr>
          <a:lstStyle>
            <a:lvl1pPr marL="0" indent="0" algn="ctr">
              <a:buNone/>
              <a:defRPr sz="16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596757"/>
            <a:ext cx="1690688" cy="596672"/>
          </a:xfrm>
        </p:spPr>
        <p:txBody>
          <a:bodyPr anchor="ctr">
            <a:noAutofit/>
          </a:bodyPr>
          <a:lstStyle>
            <a:lvl1pPr marL="0" indent="0" algn="ctr">
              <a:buNone/>
              <a:defRPr sz="16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 name="Rectangle 1">
            <a:extLst>
              <a:ext uri="{FF2B5EF4-FFF2-40B4-BE49-F238E27FC236}">
                <a16:creationId xmlns:a16="http://schemas.microsoft.com/office/drawing/2014/main" id="{CBE490FE-4C58-CE82-5463-E9D12808C61D}"/>
              </a:ext>
            </a:extLst>
          </p:cNvPr>
          <p:cNvSpPr/>
          <p:nvPr userDrawn="1"/>
        </p:nvSpPr>
        <p:spPr>
          <a:xfrm>
            <a:off x="5049209" y="2385079"/>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 name="Rectangle 2">
            <a:extLst>
              <a:ext uri="{FF2B5EF4-FFF2-40B4-BE49-F238E27FC236}">
                <a16:creationId xmlns:a16="http://schemas.microsoft.com/office/drawing/2014/main" id="{C985FAAF-0EF3-50AC-B5E0-8011936E4BB9}"/>
              </a:ext>
            </a:extLst>
          </p:cNvPr>
          <p:cNvSpPr/>
          <p:nvPr userDrawn="1"/>
        </p:nvSpPr>
        <p:spPr>
          <a:xfrm>
            <a:off x="2971649" y="2385079"/>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 name="Rectangle 3">
            <a:extLst>
              <a:ext uri="{FF2B5EF4-FFF2-40B4-BE49-F238E27FC236}">
                <a16:creationId xmlns:a16="http://schemas.microsoft.com/office/drawing/2014/main" id="{49CBAD79-6FB7-C5B3-5950-A07CA8804EDA}"/>
              </a:ext>
            </a:extLst>
          </p:cNvPr>
          <p:cNvSpPr/>
          <p:nvPr userDrawn="1"/>
        </p:nvSpPr>
        <p:spPr>
          <a:xfrm>
            <a:off x="858077" y="2385079"/>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5" name="Text Placeholder 19">
            <a:extLst>
              <a:ext uri="{FF2B5EF4-FFF2-40B4-BE49-F238E27FC236}">
                <a16:creationId xmlns:a16="http://schemas.microsoft.com/office/drawing/2014/main" id="{630519B6-3099-EAEF-CF8E-21F2DC5298DF}"/>
              </a:ext>
            </a:extLst>
          </p:cNvPr>
          <p:cNvSpPr>
            <a:spLocks noGrp="1"/>
          </p:cNvSpPr>
          <p:nvPr>
            <p:ph type="body" sz="quarter" idx="35"/>
          </p:nvPr>
        </p:nvSpPr>
        <p:spPr>
          <a:xfrm>
            <a:off x="973730" y="2484478"/>
            <a:ext cx="1698389" cy="461668"/>
          </a:xfrm>
        </p:spPr>
        <p:txBody>
          <a:bodyPr anchor="ctr">
            <a:noAutofit/>
          </a:bodyPr>
          <a:lstStyle>
            <a:lvl1pPr marL="0" indent="0" algn="ctr">
              <a:buNone/>
              <a:defRPr sz="1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Text Placeholder 19">
            <a:extLst>
              <a:ext uri="{FF2B5EF4-FFF2-40B4-BE49-F238E27FC236}">
                <a16:creationId xmlns:a16="http://schemas.microsoft.com/office/drawing/2014/main" id="{2C403D0F-D1F9-3886-31C7-1DAE761F4D93}"/>
              </a:ext>
            </a:extLst>
          </p:cNvPr>
          <p:cNvSpPr>
            <a:spLocks noGrp="1"/>
          </p:cNvSpPr>
          <p:nvPr>
            <p:ph type="body" sz="quarter" idx="36"/>
          </p:nvPr>
        </p:nvSpPr>
        <p:spPr>
          <a:xfrm>
            <a:off x="3101780" y="2484478"/>
            <a:ext cx="1698389" cy="461668"/>
          </a:xfrm>
        </p:spPr>
        <p:txBody>
          <a:bodyPr anchor="ctr">
            <a:noAutofit/>
          </a:bodyPr>
          <a:lstStyle>
            <a:lvl1pPr marL="0" indent="0" algn="ctr">
              <a:buNone/>
              <a:defRPr sz="1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 name="Rectangle 6">
            <a:extLst>
              <a:ext uri="{FF2B5EF4-FFF2-40B4-BE49-F238E27FC236}">
                <a16:creationId xmlns:a16="http://schemas.microsoft.com/office/drawing/2014/main" id="{661BABD4-73B2-1BCC-851C-184D4695987A}"/>
              </a:ext>
            </a:extLst>
          </p:cNvPr>
          <p:cNvSpPr/>
          <p:nvPr userDrawn="1"/>
        </p:nvSpPr>
        <p:spPr>
          <a:xfrm>
            <a:off x="7123325" y="2390994"/>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8" name="Rectangle 7">
            <a:extLst>
              <a:ext uri="{FF2B5EF4-FFF2-40B4-BE49-F238E27FC236}">
                <a16:creationId xmlns:a16="http://schemas.microsoft.com/office/drawing/2014/main" id="{FBD30DE2-CA7F-EC82-2D12-083458B966A2}"/>
              </a:ext>
            </a:extLst>
          </p:cNvPr>
          <p:cNvSpPr/>
          <p:nvPr userDrawn="1"/>
        </p:nvSpPr>
        <p:spPr>
          <a:xfrm>
            <a:off x="9197444" y="2385078"/>
            <a:ext cx="1957479"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10" name="Text Placeholder 19">
            <a:extLst>
              <a:ext uri="{FF2B5EF4-FFF2-40B4-BE49-F238E27FC236}">
                <a16:creationId xmlns:a16="http://schemas.microsoft.com/office/drawing/2014/main" id="{69FFAFDC-153D-F076-CFBF-0CBF29420D84}"/>
              </a:ext>
            </a:extLst>
          </p:cNvPr>
          <p:cNvSpPr>
            <a:spLocks noGrp="1"/>
          </p:cNvSpPr>
          <p:nvPr>
            <p:ph type="body" sz="quarter" idx="37"/>
          </p:nvPr>
        </p:nvSpPr>
        <p:spPr>
          <a:xfrm>
            <a:off x="5172734" y="2484478"/>
            <a:ext cx="1698389" cy="461668"/>
          </a:xfrm>
        </p:spPr>
        <p:txBody>
          <a:bodyPr anchor="ctr">
            <a:noAutofit/>
          </a:bodyPr>
          <a:lstStyle>
            <a:lvl1pPr marL="0" indent="0" algn="ctr">
              <a:buNone/>
              <a:defRPr sz="1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1" name="Text Placeholder 19">
            <a:extLst>
              <a:ext uri="{FF2B5EF4-FFF2-40B4-BE49-F238E27FC236}">
                <a16:creationId xmlns:a16="http://schemas.microsoft.com/office/drawing/2014/main" id="{7149B7DD-12BB-057B-748F-ABBFD3D4F6A3}"/>
              </a:ext>
            </a:extLst>
          </p:cNvPr>
          <p:cNvSpPr>
            <a:spLocks noGrp="1"/>
          </p:cNvSpPr>
          <p:nvPr>
            <p:ph type="body" sz="quarter" idx="38"/>
          </p:nvPr>
        </p:nvSpPr>
        <p:spPr>
          <a:xfrm>
            <a:off x="7250200" y="2484478"/>
            <a:ext cx="1698389" cy="461668"/>
          </a:xfrm>
        </p:spPr>
        <p:txBody>
          <a:bodyPr anchor="ctr">
            <a:noAutofit/>
          </a:bodyPr>
          <a:lstStyle>
            <a:lvl1pPr marL="0" indent="0" algn="ctr">
              <a:buNone/>
              <a:defRPr sz="1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2" name="Text Placeholder 19">
            <a:extLst>
              <a:ext uri="{FF2B5EF4-FFF2-40B4-BE49-F238E27FC236}">
                <a16:creationId xmlns:a16="http://schemas.microsoft.com/office/drawing/2014/main" id="{F4E311B5-979A-1B21-3F56-B2C8E1BCB7D1}"/>
              </a:ext>
            </a:extLst>
          </p:cNvPr>
          <p:cNvSpPr>
            <a:spLocks noGrp="1"/>
          </p:cNvSpPr>
          <p:nvPr>
            <p:ph type="body" sz="quarter" idx="39"/>
          </p:nvPr>
        </p:nvSpPr>
        <p:spPr>
          <a:xfrm>
            <a:off x="9317760" y="2484478"/>
            <a:ext cx="1698389" cy="461668"/>
          </a:xfrm>
        </p:spPr>
        <p:txBody>
          <a:bodyPr anchor="ctr">
            <a:noAutofit/>
          </a:bodyPr>
          <a:lstStyle>
            <a:lvl1pPr marL="0" indent="0" algn="ctr">
              <a:buNone/>
              <a:defRPr sz="1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301305835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Blue 4 Column - Sub-heading">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dirty="0"/>
              <a:t>Footer or presentation title</a:t>
            </a:r>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465046"/>
            <a:ext cx="2448000"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465046"/>
            <a:ext cx="2448000"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465046"/>
            <a:ext cx="2448000"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470961"/>
            <a:ext cx="2448000" cy="8386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583706"/>
            <a:ext cx="2195929" cy="596672"/>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583706"/>
            <a:ext cx="2195929" cy="596672"/>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583706"/>
            <a:ext cx="2195929" cy="596672"/>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583706"/>
            <a:ext cx="2195929" cy="596672"/>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324486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26145FE6-687B-9262-F2FD-7DD81F7A815C}"/>
              </a:ext>
            </a:extLst>
          </p:cNvPr>
          <p:cNvSpPr/>
          <p:nvPr userDrawn="1"/>
        </p:nvSpPr>
        <p:spPr>
          <a:xfrm>
            <a:off x="858077" y="2373649"/>
            <a:ext cx="2448000"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870E2A4E-12BC-9FA7-5195-FD4E190C3E06}"/>
              </a:ext>
            </a:extLst>
          </p:cNvPr>
          <p:cNvSpPr>
            <a:spLocks noGrp="1"/>
          </p:cNvSpPr>
          <p:nvPr>
            <p:ph type="body" sz="quarter" idx="41"/>
          </p:nvPr>
        </p:nvSpPr>
        <p:spPr>
          <a:xfrm>
            <a:off x="973730" y="2461897"/>
            <a:ext cx="2214373" cy="461668"/>
          </a:xfrm>
        </p:spPr>
        <p:txBody>
          <a:bodyPr anchor="ctr">
            <a:noAutofit/>
          </a:bodyPr>
          <a:lstStyle>
            <a:lvl1pPr marL="0" indent="0" algn="ctr">
              <a:buNone/>
              <a:defRPr sz="1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 name="Rectangle 7">
            <a:extLst>
              <a:ext uri="{FF2B5EF4-FFF2-40B4-BE49-F238E27FC236}">
                <a16:creationId xmlns:a16="http://schemas.microsoft.com/office/drawing/2014/main" id="{714589F6-3A08-1CD4-811E-CC04429029E0}"/>
              </a:ext>
            </a:extLst>
          </p:cNvPr>
          <p:cNvSpPr/>
          <p:nvPr userDrawn="1"/>
        </p:nvSpPr>
        <p:spPr>
          <a:xfrm>
            <a:off x="3452625" y="2387629"/>
            <a:ext cx="2448000"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50A0B3D2-EA8C-1DCE-6290-BC858F9022CF}"/>
              </a:ext>
            </a:extLst>
          </p:cNvPr>
          <p:cNvSpPr>
            <a:spLocks noGrp="1"/>
          </p:cNvSpPr>
          <p:nvPr>
            <p:ph type="body" sz="quarter" idx="42"/>
          </p:nvPr>
        </p:nvSpPr>
        <p:spPr>
          <a:xfrm>
            <a:off x="3568278" y="2475877"/>
            <a:ext cx="2214373" cy="461668"/>
          </a:xfrm>
        </p:spPr>
        <p:txBody>
          <a:bodyPr anchor="ctr">
            <a:noAutofit/>
          </a:bodyPr>
          <a:lstStyle>
            <a:lvl1pPr marL="0" indent="0" algn="ctr">
              <a:buNone/>
              <a:defRPr sz="1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0" name="Rectangle 9">
            <a:extLst>
              <a:ext uri="{FF2B5EF4-FFF2-40B4-BE49-F238E27FC236}">
                <a16:creationId xmlns:a16="http://schemas.microsoft.com/office/drawing/2014/main" id="{CEC5F28C-A8FE-C1E6-329E-0F097EAB5965}"/>
              </a:ext>
            </a:extLst>
          </p:cNvPr>
          <p:cNvSpPr/>
          <p:nvPr userDrawn="1"/>
        </p:nvSpPr>
        <p:spPr>
          <a:xfrm>
            <a:off x="6042288" y="2387559"/>
            <a:ext cx="2448000"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B3B7DAB9-79A1-CFF3-9DD3-7BD1F9B8BA71}"/>
              </a:ext>
            </a:extLst>
          </p:cNvPr>
          <p:cNvSpPr>
            <a:spLocks noGrp="1"/>
          </p:cNvSpPr>
          <p:nvPr>
            <p:ph type="body" sz="quarter" idx="43"/>
          </p:nvPr>
        </p:nvSpPr>
        <p:spPr>
          <a:xfrm>
            <a:off x="6157941" y="2475807"/>
            <a:ext cx="2214373" cy="461668"/>
          </a:xfrm>
        </p:spPr>
        <p:txBody>
          <a:bodyPr anchor="ctr">
            <a:noAutofit/>
          </a:bodyPr>
          <a:lstStyle>
            <a:lvl1pPr marL="0" indent="0" algn="ctr">
              <a:buNone/>
              <a:defRPr sz="1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2" name="Rectangle 11">
            <a:extLst>
              <a:ext uri="{FF2B5EF4-FFF2-40B4-BE49-F238E27FC236}">
                <a16:creationId xmlns:a16="http://schemas.microsoft.com/office/drawing/2014/main" id="{9CCA6C9C-A66D-4C04-8ACD-FF1AB21772F9}"/>
              </a:ext>
            </a:extLst>
          </p:cNvPr>
          <p:cNvSpPr/>
          <p:nvPr userDrawn="1"/>
        </p:nvSpPr>
        <p:spPr>
          <a:xfrm>
            <a:off x="8664953" y="2387559"/>
            <a:ext cx="2448000"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Text Placeholder 19">
            <a:extLst>
              <a:ext uri="{FF2B5EF4-FFF2-40B4-BE49-F238E27FC236}">
                <a16:creationId xmlns:a16="http://schemas.microsoft.com/office/drawing/2014/main" id="{750CE061-3358-4BE6-24A2-187610A936DE}"/>
              </a:ext>
            </a:extLst>
          </p:cNvPr>
          <p:cNvSpPr>
            <a:spLocks noGrp="1"/>
          </p:cNvSpPr>
          <p:nvPr>
            <p:ph type="body" sz="quarter" idx="44"/>
          </p:nvPr>
        </p:nvSpPr>
        <p:spPr>
          <a:xfrm>
            <a:off x="8780606" y="2475807"/>
            <a:ext cx="2214373" cy="461668"/>
          </a:xfrm>
        </p:spPr>
        <p:txBody>
          <a:bodyPr anchor="ctr">
            <a:noAutofit/>
          </a:bodyPr>
          <a:lstStyle>
            <a:lvl1pPr marL="0" indent="0" algn="ctr">
              <a:buNone/>
              <a:defRPr sz="1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289939561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lue 3 Column - Sub-heading">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02E4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459255"/>
            <a:ext cx="3341223" cy="838601"/>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459255"/>
            <a:ext cx="3341223" cy="838601"/>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577916"/>
            <a:ext cx="3083883" cy="596673"/>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455574"/>
            <a:ext cx="3341223" cy="838601"/>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577916"/>
            <a:ext cx="3083883" cy="596673"/>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577916"/>
            <a:ext cx="3083883" cy="596673"/>
          </a:xfrm>
        </p:spPr>
        <p:txBody>
          <a:bodyPr anchor="ctr">
            <a:noAutofit/>
          </a:bodyPr>
          <a:lstStyle>
            <a:lvl1pPr marL="0" indent="0" algn="ctr">
              <a:buNone/>
              <a:defRPr sz="18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31CECB7D-2B23-1A2E-1E97-D6D9345036DF}"/>
              </a:ext>
            </a:extLst>
          </p:cNvPr>
          <p:cNvSpPr/>
          <p:nvPr userDrawn="1"/>
        </p:nvSpPr>
        <p:spPr>
          <a:xfrm>
            <a:off x="858076" y="2373649"/>
            <a:ext cx="3341223"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EC72D1FC-8A05-3EBF-C682-23E3D5B70AC2}"/>
              </a:ext>
            </a:extLst>
          </p:cNvPr>
          <p:cNvSpPr>
            <a:spLocks noGrp="1"/>
          </p:cNvSpPr>
          <p:nvPr>
            <p:ph type="body" sz="quarter" idx="47"/>
          </p:nvPr>
        </p:nvSpPr>
        <p:spPr>
          <a:xfrm>
            <a:off x="973730" y="2473048"/>
            <a:ext cx="3102326" cy="461668"/>
          </a:xfrm>
        </p:spPr>
        <p:txBody>
          <a:bodyPr anchor="ctr">
            <a:noAutofit/>
          </a:bodyPr>
          <a:lstStyle>
            <a:lvl1pPr marL="0" indent="0" algn="ctr">
              <a:buNone/>
              <a:defRPr sz="1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 name="Rectangle 7">
            <a:extLst>
              <a:ext uri="{FF2B5EF4-FFF2-40B4-BE49-F238E27FC236}">
                <a16:creationId xmlns:a16="http://schemas.microsoft.com/office/drawing/2014/main" id="{4FB7E724-2E61-D728-3CD9-152E11FE68CB}"/>
              </a:ext>
            </a:extLst>
          </p:cNvPr>
          <p:cNvSpPr/>
          <p:nvPr userDrawn="1"/>
        </p:nvSpPr>
        <p:spPr>
          <a:xfrm>
            <a:off x="4347658" y="2373649"/>
            <a:ext cx="3341223"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A86027FE-5F83-C30B-F3D4-5715FCFF9DEF}"/>
              </a:ext>
            </a:extLst>
          </p:cNvPr>
          <p:cNvSpPr>
            <a:spLocks noGrp="1"/>
          </p:cNvSpPr>
          <p:nvPr>
            <p:ph type="body" sz="quarter" idx="48"/>
          </p:nvPr>
        </p:nvSpPr>
        <p:spPr>
          <a:xfrm>
            <a:off x="4463312" y="2473048"/>
            <a:ext cx="3102326" cy="461668"/>
          </a:xfrm>
        </p:spPr>
        <p:txBody>
          <a:bodyPr anchor="ctr">
            <a:noAutofit/>
          </a:bodyPr>
          <a:lstStyle>
            <a:lvl1pPr marL="0" indent="0" algn="ctr">
              <a:buNone/>
              <a:defRPr sz="1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0" name="Rectangle 9">
            <a:extLst>
              <a:ext uri="{FF2B5EF4-FFF2-40B4-BE49-F238E27FC236}">
                <a16:creationId xmlns:a16="http://schemas.microsoft.com/office/drawing/2014/main" id="{D05EE7F1-21C1-6477-23C9-F84855C4221F}"/>
              </a:ext>
            </a:extLst>
          </p:cNvPr>
          <p:cNvSpPr/>
          <p:nvPr userDrawn="1"/>
        </p:nvSpPr>
        <p:spPr>
          <a:xfrm>
            <a:off x="7800583" y="2373649"/>
            <a:ext cx="3341223" cy="648857"/>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DB58ADA4-5F59-F206-5832-93FF8656D23D}"/>
              </a:ext>
            </a:extLst>
          </p:cNvPr>
          <p:cNvSpPr>
            <a:spLocks noGrp="1"/>
          </p:cNvSpPr>
          <p:nvPr>
            <p:ph type="body" sz="quarter" idx="49"/>
          </p:nvPr>
        </p:nvSpPr>
        <p:spPr>
          <a:xfrm>
            <a:off x="7916237" y="2473048"/>
            <a:ext cx="3102326" cy="461668"/>
          </a:xfrm>
        </p:spPr>
        <p:txBody>
          <a:bodyPr anchor="ctr">
            <a:noAutofit/>
          </a:bodyPr>
          <a:lstStyle>
            <a:lvl1pPr marL="0" indent="0" algn="ctr">
              <a:buNone/>
              <a:defRPr sz="1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88532005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 Content Blocks and Image">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885825" y="3445587"/>
            <a:ext cx="2441656" cy="755650"/>
          </a:xfrm>
        </p:spPr>
        <p:txBody>
          <a:bodyPr anchor="ctr">
            <a:noAutofit/>
          </a:bodyPr>
          <a:lstStyle>
            <a:lvl1pPr marL="0" indent="0" algn="ctr">
              <a:buNone/>
              <a:defRPr sz="18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893777" y="4311092"/>
            <a:ext cx="2434803" cy="1697414"/>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 name="Text Placeholder 19">
            <a:extLst>
              <a:ext uri="{FF2B5EF4-FFF2-40B4-BE49-F238E27FC236}">
                <a16:creationId xmlns:a16="http://schemas.microsoft.com/office/drawing/2014/main" id="{587E61E6-77BD-7263-8788-C41B6CF519DC}"/>
              </a:ext>
            </a:extLst>
          </p:cNvPr>
          <p:cNvSpPr>
            <a:spLocks noGrp="1"/>
          </p:cNvSpPr>
          <p:nvPr>
            <p:ph type="body" sz="quarter" idx="23"/>
          </p:nvPr>
        </p:nvSpPr>
        <p:spPr>
          <a:xfrm>
            <a:off x="3455211" y="3445587"/>
            <a:ext cx="2441656" cy="755650"/>
          </a:xfrm>
        </p:spPr>
        <p:txBody>
          <a:bodyPr anchor="ctr">
            <a:noAutofit/>
          </a:bodyPr>
          <a:lstStyle>
            <a:lvl1pPr marL="0" indent="0" algn="ctr">
              <a:buNone/>
              <a:defRPr sz="18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Text Placeholder 19">
            <a:extLst>
              <a:ext uri="{FF2B5EF4-FFF2-40B4-BE49-F238E27FC236}">
                <a16:creationId xmlns:a16="http://schemas.microsoft.com/office/drawing/2014/main" id="{A0D40AE5-5883-51D4-33AE-471B6FC1D648}"/>
              </a:ext>
            </a:extLst>
          </p:cNvPr>
          <p:cNvSpPr>
            <a:spLocks noGrp="1"/>
          </p:cNvSpPr>
          <p:nvPr>
            <p:ph type="body" sz="quarter" idx="24"/>
          </p:nvPr>
        </p:nvSpPr>
        <p:spPr>
          <a:xfrm>
            <a:off x="3463161" y="4311092"/>
            <a:ext cx="2434803" cy="1697414"/>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9" name="Text Placeholder 19">
            <a:extLst>
              <a:ext uri="{FF2B5EF4-FFF2-40B4-BE49-F238E27FC236}">
                <a16:creationId xmlns:a16="http://schemas.microsoft.com/office/drawing/2014/main" id="{98A9B3E6-983D-7081-DD00-BA30CF92849F}"/>
              </a:ext>
            </a:extLst>
          </p:cNvPr>
          <p:cNvSpPr>
            <a:spLocks noGrp="1"/>
          </p:cNvSpPr>
          <p:nvPr>
            <p:ph type="body" sz="quarter" idx="25"/>
          </p:nvPr>
        </p:nvSpPr>
        <p:spPr>
          <a:xfrm>
            <a:off x="6007179" y="3445587"/>
            <a:ext cx="2441656" cy="755650"/>
          </a:xfrm>
        </p:spPr>
        <p:txBody>
          <a:bodyPr anchor="ctr">
            <a:noAutofit/>
          </a:bodyPr>
          <a:lstStyle>
            <a:lvl1pPr marL="0" indent="0" algn="ctr">
              <a:buNone/>
              <a:defRPr sz="18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7" name="Text Placeholder 19">
            <a:extLst>
              <a:ext uri="{FF2B5EF4-FFF2-40B4-BE49-F238E27FC236}">
                <a16:creationId xmlns:a16="http://schemas.microsoft.com/office/drawing/2014/main" id="{4C2A5351-D883-82EC-AC10-FB5B8C989F74}"/>
              </a:ext>
            </a:extLst>
          </p:cNvPr>
          <p:cNvSpPr>
            <a:spLocks noGrp="1"/>
          </p:cNvSpPr>
          <p:nvPr>
            <p:ph type="body" sz="quarter" idx="26"/>
          </p:nvPr>
        </p:nvSpPr>
        <p:spPr>
          <a:xfrm>
            <a:off x="6015129" y="4311092"/>
            <a:ext cx="2434803" cy="1697414"/>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9" name="Text Placeholder 19">
            <a:extLst>
              <a:ext uri="{FF2B5EF4-FFF2-40B4-BE49-F238E27FC236}">
                <a16:creationId xmlns:a16="http://schemas.microsoft.com/office/drawing/2014/main" id="{47A64B15-338C-1903-B017-5B7BC750C4CA}"/>
              </a:ext>
            </a:extLst>
          </p:cNvPr>
          <p:cNvSpPr>
            <a:spLocks noGrp="1"/>
          </p:cNvSpPr>
          <p:nvPr>
            <p:ph type="body" sz="quarter" idx="27"/>
          </p:nvPr>
        </p:nvSpPr>
        <p:spPr>
          <a:xfrm>
            <a:off x="8567323" y="3445587"/>
            <a:ext cx="2441656" cy="755650"/>
          </a:xfrm>
        </p:spPr>
        <p:txBody>
          <a:bodyPr anchor="ctr">
            <a:noAutofit/>
          </a:bodyPr>
          <a:lstStyle>
            <a:lvl1pPr marL="0" indent="0" algn="ctr">
              <a:buNone/>
              <a:defRPr sz="18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1" name="Text Placeholder 19">
            <a:extLst>
              <a:ext uri="{FF2B5EF4-FFF2-40B4-BE49-F238E27FC236}">
                <a16:creationId xmlns:a16="http://schemas.microsoft.com/office/drawing/2014/main" id="{20CAD9D2-6E73-09E2-62D4-4F9F1E1CB755}"/>
              </a:ext>
            </a:extLst>
          </p:cNvPr>
          <p:cNvSpPr>
            <a:spLocks noGrp="1"/>
          </p:cNvSpPr>
          <p:nvPr>
            <p:ph type="body" sz="quarter" idx="28"/>
          </p:nvPr>
        </p:nvSpPr>
        <p:spPr>
          <a:xfrm>
            <a:off x="8575273" y="4311092"/>
            <a:ext cx="2434803" cy="1697414"/>
          </a:xfrm>
        </p:spPr>
        <p:txBody>
          <a:bodyPr anchor="t">
            <a:noAutofit/>
          </a:bodyPr>
          <a:lstStyle>
            <a:lvl1pPr marL="0" indent="0" algn="ctr">
              <a:buNone/>
              <a:defRPr sz="1600">
                <a:solidFill>
                  <a:srgbClr val="08497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Picture Placeholder 29">
            <a:extLst>
              <a:ext uri="{FF2B5EF4-FFF2-40B4-BE49-F238E27FC236}">
                <a16:creationId xmlns:a16="http://schemas.microsoft.com/office/drawing/2014/main" id="{DCA6D51F-720B-453C-22E2-B4F7F5B3149C}"/>
              </a:ext>
            </a:extLst>
          </p:cNvPr>
          <p:cNvSpPr>
            <a:spLocks noGrp="1"/>
          </p:cNvSpPr>
          <p:nvPr>
            <p:ph type="pic" sz="quarter" idx="29"/>
          </p:nvPr>
        </p:nvSpPr>
        <p:spPr>
          <a:xfrm>
            <a:off x="5956709" y="322267"/>
            <a:ext cx="5052273" cy="2896614"/>
          </a:xfrm>
        </p:spPr>
        <p:txBody>
          <a:bodyPr anchor="ctr"/>
          <a:lstStyle>
            <a:lvl1pPr marL="0" indent="0" algn="ctr">
              <a:buNone/>
              <a:defRPr>
                <a:solidFill>
                  <a:srgbClr val="084975"/>
                </a:solidFill>
              </a:defRPr>
            </a:lvl1pPr>
          </a:lstStyle>
          <a:p>
            <a:endParaRPr lang="en-AU" dirty="0"/>
          </a:p>
        </p:txBody>
      </p:sp>
      <p:sp>
        <p:nvSpPr>
          <p:cNvPr id="33" name="Text Placeholder 32">
            <a:extLst>
              <a:ext uri="{FF2B5EF4-FFF2-40B4-BE49-F238E27FC236}">
                <a16:creationId xmlns:a16="http://schemas.microsoft.com/office/drawing/2014/main" id="{BFE1CF97-DD32-BEEA-75BF-EDBAD570C7B5}"/>
              </a:ext>
            </a:extLst>
          </p:cNvPr>
          <p:cNvSpPr>
            <a:spLocks noGrp="1"/>
          </p:cNvSpPr>
          <p:nvPr>
            <p:ph type="body" sz="quarter" idx="30"/>
          </p:nvPr>
        </p:nvSpPr>
        <p:spPr>
          <a:xfrm>
            <a:off x="905694" y="1494157"/>
            <a:ext cx="4920433" cy="1724723"/>
          </a:xfrm>
        </p:spPr>
        <p:txBody>
          <a:bodyPr>
            <a:normAutofit/>
          </a:bodyPr>
          <a:lstStyle>
            <a:lvl1pPr marL="0" indent="0">
              <a:buNone/>
              <a:defRPr sz="2000">
                <a:solidFill>
                  <a:srgbClr val="084975"/>
                </a:solidFill>
              </a:defRPr>
            </a:lvl1pPr>
            <a:lvl2pPr marL="457189" indent="0">
              <a:buNone/>
              <a:defRPr sz="1800"/>
            </a:lvl2pPr>
          </a:lstStyle>
          <a:p>
            <a:pPr lvl="0"/>
            <a:r>
              <a:rPr lang="en-US" dirty="0"/>
              <a:t>Click to edit Master text styles</a:t>
            </a:r>
          </a:p>
          <a:p>
            <a:pPr lvl="1"/>
            <a:endParaRPr lang="en-AU" dirty="0"/>
          </a:p>
        </p:txBody>
      </p:sp>
      <p:sp>
        <p:nvSpPr>
          <p:cNvPr id="34" name="Text Placeholder 31">
            <a:extLst>
              <a:ext uri="{FF2B5EF4-FFF2-40B4-BE49-F238E27FC236}">
                <a16:creationId xmlns:a16="http://schemas.microsoft.com/office/drawing/2014/main" id="{D50E49F9-4EAF-B311-6C85-AFC57CA402A1}"/>
              </a:ext>
            </a:extLst>
          </p:cNvPr>
          <p:cNvSpPr>
            <a:spLocks noGrp="1"/>
          </p:cNvSpPr>
          <p:nvPr>
            <p:ph type="body" sz="quarter" idx="31" hasCustomPrompt="1"/>
          </p:nvPr>
        </p:nvSpPr>
        <p:spPr>
          <a:xfrm>
            <a:off x="905694" y="322267"/>
            <a:ext cx="4920433"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Date Placeholder 9">
            <a:extLst>
              <a:ext uri="{FF2B5EF4-FFF2-40B4-BE49-F238E27FC236}">
                <a16:creationId xmlns:a16="http://schemas.microsoft.com/office/drawing/2014/main" id="{E55E8918-8585-1CA9-27F2-DB46AAA8379C}"/>
              </a:ext>
            </a:extLst>
          </p:cNvPr>
          <p:cNvSpPr>
            <a:spLocks noGrp="1"/>
          </p:cNvSpPr>
          <p:nvPr>
            <p:ph type="dt" sz="half" idx="32"/>
          </p:nvPr>
        </p:nvSpPr>
        <p:spPr/>
        <p:txBody>
          <a:bodyPr/>
          <a:lstStyle/>
          <a:p>
            <a:fld id="{DF138157-20C8-4301-B3FC-7C816496FDB1}" type="datetime1">
              <a:rPr lang="en-AU" smtClean="0"/>
              <a:t>22/04/2026</a:t>
            </a:fld>
            <a:endParaRPr lang="en-AU" dirty="0"/>
          </a:p>
        </p:txBody>
      </p:sp>
      <p:sp>
        <p:nvSpPr>
          <p:cNvPr id="11" name="Footer Placeholder 10">
            <a:extLst>
              <a:ext uri="{FF2B5EF4-FFF2-40B4-BE49-F238E27FC236}">
                <a16:creationId xmlns:a16="http://schemas.microsoft.com/office/drawing/2014/main" id="{C6614217-793C-2368-A21C-4F644FB778A9}"/>
              </a:ext>
            </a:extLst>
          </p:cNvPr>
          <p:cNvSpPr>
            <a:spLocks noGrp="1"/>
          </p:cNvSpPr>
          <p:nvPr>
            <p:ph type="ftr" sz="quarter" idx="33"/>
          </p:nvPr>
        </p:nvSpPr>
        <p:spPr/>
        <p:txBody>
          <a:bodyPr/>
          <a:lstStyle/>
          <a:p>
            <a:r>
              <a:rPr lang="en-AU" dirty="0"/>
              <a:t>Footer or presentation title</a:t>
            </a:r>
          </a:p>
        </p:txBody>
      </p:sp>
      <p:sp>
        <p:nvSpPr>
          <p:cNvPr id="12" name="Slide Number Placeholder 11">
            <a:extLst>
              <a:ext uri="{FF2B5EF4-FFF2-40B4-BE49-F238E27FC236}">
                <a16:creationId xmlns:a16="http://schemas.microsoft.com/office/drawing/2014/main" id="{16C77018-58C4-BD2D-80C2-64E05417B562}"/>
              </a:ext>
            </a:extLst>
          </p:cNvPr>
          <p:cNvSpPr>
            <a:spLocks noGrp="1"/>
          </p:cNvSpPr>
          <p:nvPr>
            <p:ph type="sldNum" sz="quarter" idx="34"/>
          </p:nvPr>
        </p:nvSpPr>
        <p:spPr/>
        <p:txBody>
          <a:bodyPr/>
          <a:lstStyle/>
          <a:p>
            <a:fld id="{E6DC0540-2AD0-49E8-AEF5-9973087C06F1}" type="slidenum">
              <a:rPr lang="en-AU" smtClean="0"/>
              <a:pPr/>
              <a:t>‹#›</a:t>
            </a:fld>
            <a:endParaRPr lang="en-AU" dirty="0"/>
          </a:p>
        </p:txBody>
      </p:sp>
      <p:cxnSp>
        <p:nvCxnSpPr>
          <p:cNvPr id="29" name="Straight Connector 28">
            <a:extLst>
              <a:ext uri="{FF2B5EF4-FFF2-40B4-BE49-F238E27FC236}">
                <a16:creationId xmlns:a16="http://schemas.microsoft.com/office/drawing/2014/main" id="{20C84EBB-2038-AADE-2F69-42D1714D6181}"/>
              </a:ext>
            </a:extLst>
          </p:cNvPr>
          <p:cNvCxnSpPr/>
          <p:nvPr userDrawn="1"/>
        </p:nvCxnSpPr>
        <p:spPr>
          <a:xfrm>
            <a:off x="8513264" y="3445591"/>
            <a:ext cx="0" cy="2562919"/>
          </a:xfrm>
          <a:prstGeom prst="line">
            <a:avLst/>
          </a:prstGeom>
          <a:ln w="19050">
            <a:solidFill>
              <a:srgbClr val="08497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6A44438-26E1-FFD3-5592-7638EF01A420}"/>
              </a:ext>
            </a:extLst>
          </p:cNvPr>
          <p:cNvCxnSpPr/>
          <p:nvPr userDrawn="1"/>
        </p:nvCxnSpPr>
        <p:spPr>
          <a:xfrm>
            <a:off x="5956707" y="3445591"/>
            <a:ext cx="0" cy="2562919"/>
          </a:xfrm>
          <a:prstGeom prst="line">
            <a:avLst/>
          </a:prstGeom>
          <a:ln w="19050">
            <a:solidFill>
              <a:srgbClr val="084975"/>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2B3C3C1-41CE-A275-5638-5D492AC69B98}"/>
              </a:ext>
            </a:extLst>
          </p:cNvPr>
          <p:cNvCxnSpPr>
            <a:cxnSpLocks/>
          </p:cNvCxnSpPr>
          <p:nvPr userDrawn="1"/>
        </p:nvCxnSpPr>
        <p:spPr>
          <a:xfrm>
            <a:off x="3405596" y="3445591"/>
            <a:ext cx="0" cy="2562915"/>
          </a:xfrm>
          <a:prstGeom prst="line">
            <a:avLst/>
          </a:prstGeom>
          <a:ln w="19050">
            <a:solidFill>
              <a:srgbClr val="08497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145890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Flow Chart - 6">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D0C12B66-A275-0C2E-3BE7-B1DB19EE838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06857" y="1935982"/>
            <a:ext cx="10696575" cy="4124325"/>
          </a:xfrm>
          <a:prstGeom prst="rect">
            <a:avLst/>
          </a:prstGeom>
        </p:spPr>
      </p:pic>
      <p:sp>
        <p:nvSpPr>
          <p:cNvPr id="4" name="Date Placeholder 3">
            <a:extLst>
              <a:ext uri="{FF2B5EF4-FFF2-40B4-BE49-F238E27FC236}">
                <a16:creationId xmlns:a16="http://schemas.microsoft.com/office/drawing/2014/main" id="{92087E9E-5A39-648D-A43F-8AAB0E0C2717}"/>
              </a:ext>
            </a:extLst>
          </p:cNvPr>
          <p:cNvSpPr>
            <a:spLocks noGrp="1"/>
          </p:cNvSpPr>
          <p:nvPr>
            <p:ph type="dt" sz="half" idx="10"/>
          </p:nvPr>
        </p:nvSpPr>
        <p:spPr/>
        <p:txBody>
          <a:bodyPr/>
          <a:lstStyle/>
          <a:p>
            <a:fld id="{57226E16-94EC-4EA8-9614-4E02A9FD3E67}" type="datetime1">
              <a:rPr lang="en-AU" smtClean="0"/>
              <a:t>22/04/2026</a:t>
            </a:fld>
            <a:endParaRPr lang="en-AU" dirty="0"/>
          </a:p>
        </p:txBody>
      </p:sp>
      <p:sp>
        <p:nvSpPr>
          <p:cNvPr id="5" name="Footer Placeholder 4">
            <a:extLst>
              <a:ext uri="{FF2B5EF4-FFF2-40B4-BE49-F238E27FC236}">
                <a16:creationId xmlns:a16="http://schemas.microsoft.com/office/drawing/2014/main" id="{8E3E4377-4D97-1455-0A93-27FD7CF4523B}"/>
              </a:ext>
            </a:extLst>
          </p:cNvPr>
          <p:cNvSpPr>
            <a:spLocks noGrp="1"/>
          </p:cNvSpPr>
          <p:nvPr>
            <p:ph type="ftr" sz="quarter" idx="11"/>
          </p:nvPr>
        </p:nvSpPr>
        <p:spPr/>
        <p:txBody>
          <a:bodyPr/>
          <a:lstStyle/>
          <a:p>
            <a:r>
              <a:rPr lang="en-AU" dirty="0"/>
              <a:t>Footer or presentation title</a:t>
            </a:r>
          </a:p>
        </p:txBody>
      </p:sp>
      <p:sp>
        <p:nvSpPr>
          <p:cNvPr id="6" name="Slide Number Placeholder 5">
            <a:extLst>
              <a:ext uri="{FF2B5EF4-FFF2-40B4-BE49-F238E27FC236}">
                <a16:creationId xmlns:a16="http://schemas.microsoft.com/office/drawing/2014/main" id="{4A4E8F36-EEE9-1D85-9BB5-3B32081270C1}"/>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4" name="Text Placeholder 13">
            <a:extLst>
              <a:ext uri="{FF2B5EF4-FFF2-40B4-BE49-F238E27FC236}">
                <a16:creationId xmlns:a16="http://schemas.microsoft.com/office/drawing/2014/main" id="{380B2C1F-3488-E5F5-6086-720D71C985F0}"/>
              </a:ext>
            </a:extLst>
          </p:cNvPr>
          <p:cNvSpPr>
            <a:spLocks noGrp="1"/>
          </p:cNvSpPr>
          <p:nvPr>
            <p:ph type="body" sz="quarter" idx="13"/>
          </p:nvPr>
        </p:nvSpPr>
        <p:spPr>
          <a:xfrm>
            <a:off x="981077" y="2085149"/>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5" name="Text Placeholder 24">
            <a:extLst>
              <a:ext uri="{FF2B5EF4-FFF2-40B4-BE49-F238E27FC236}">
                <a16:creationId xmlns:a16="http://schemas.microsoft.com/office/drawing/2014/main" id="{836DFA9F-DE5A-B1BE-F764-28A78DCA3D1B}"/>
              </a:ext>
            </a:extLst>
          </p:cNvPr>
          <p:cNvSpPr>
            <a:spLocks noGrp="1"/>
          </p:cNvSpPr>
          <p:nvPr>
            <p:ph type="body" sz="quarter" idx="16"/>
          </p:nvPr>
        </p:nvSpPr>
        <p:spPr>
          <a:xfrm>
            <a:off x="2892289" y="2085149"/>
            <a:ext cx="2816363" cy="933450"/>
          </a:xfrm>
        </p:spPr>
        <p:txBody>
          <a:bodyPr anchor="ctr">
            <a:noAutofit/>
          </a:bodyPr>
          <a:lstStyle>
            <a:lvl1pPr marL="0" indent="0">
              <a:buNone/>
              <a:defRPr sz="1400"/>
            </a:lvl1pPr>
          </a:lstStyle>
          <a:p>
            <a:pPr lvl="0"/>
            <a:r>
              <a:rPr lang="en-US" dirty="0"/>
              <a:t>Click to edit Master text styles</a:t>
            </a:r>
          </a:p>
        </p:txBody>
      </p:sp>
      <p:sp>
        <p:nvSpPr>
          <p:cNvPr id="3" name="Text Placeholder 31">
            <a:extLst>
              <a:ext uri="{FF2B5EF4-FFF2-40B4-BE49-F238E27FC236}">
                <a16:creationId xmlns:a16="http://schemas.microsoft.com/office/drawing/2014/main" id="{5868CCBF-08F3-6AFD-2163-8449455FF15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2" name="Text Placeholder 13">
            <a:extLst>
              <a:ext uri="{FF2B5EF4-FFF2-40B4-BE49-F238E27FC236}">
                <a16:creationId xmlns:a16="http://schemas.microsoft.com/office/drawing/2014/main" id="{9C96A812-B1DF-3701-F3EC-2DEB7DA0126B}"/>
              </a:ext>
            </a:extLst>
          </p:cNvPr>
          <p:cNvSpPr>
            <a:spLocks noGrp="1"/>
          </p:cNvSpPr>
          <p:nvPr>
            <p:ph type="body" sz="quarter" idx="38"/>
          </p:nvPr>
        </p:nvSpPr>
        <p:spPr>
          <a:xfrm>
            <a:off x="6490657" y="2085149"/>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13" name="Text Placeholder 24">
            <a:extLst>
              <a:ext uri="{FF2B5EF4-FFF2-40B4-BE49-F238E27FC236}">
                <a16:creationId xmlns:a16="http://schemas.microsoft.com/office/drawing/2014/main" id="{CD66A5EB-64D8-0CD3-6C55-9920F116B071}"/>
              </a:ext>
            </a:extLst>
          </p:cNvPr>
          <p:cNvSpPr>
            <a:spLocks noGrp="1"/>
          </p:cNvSpPr>
          <p:nvPr>
            <p:ph type="body" sz="quarter" idx="39"/>
          </p:nvPr>
        </p:nvSpPr>
        <p:spPr>
          <a:xfrm>
            <a:off x="8401868" y="2085149"/>
            <a:ext cx="2816363" cy="933450"/>
          </a:xfrm>
        </p:spPr>
        <p:txBody>
          <a:bodyPr anchor="ctr">
            <a:noAutofit/>
          </a:bodyPr>
          <a:lstStyle>
            <a:lvl1pPr marL="0" indent="0">
              <a:buNone/>
              <a:defRPr sz="1400"/>
            </a:lvl1pPr>
          </a:lstStyle>
          <a:p>
            <a:pPr lvl="0"/>
            <a:r>
              <a:rPr lang="en-US" dirty="0"/>
              <a:t>Click to edit Master text styles</a:t>
            </a:r>
          </a:p>
        </p:txBody>
      </p:sp>
      <p:sp>
        <p:nvSpPr>
          <p:cNvPr id="17" name="Text Placeholder 13">
            <a:extLst>
              <a:ext uri="{FF2B5EF4-FFF2-40B4-BE49-F238E27FC236}">
                <a16:creationId xmlns:a16="http://schemas.microsoft.com/office/drawing/2014/main" id="{A5488A9D-ACCE-FCA5-F19A-02A7D0D9BF58}"/>
              </a:ext>
            </a:extLst>
          </p:cNvPr>
          <p:cNvSpPr>
            <a:spLocks noGrp="1"/>
          </p:cNvSpPr>
          <p:nvPr>
            <p:ph type="body" sz="quarter" idx="40"/>
          </p:nvPr>
        </p:nvSpPr>
        <p:spPr>
          <a:xfrm>
            <a:off x="984391" y="3519696"/>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19" name="Text Placeholder 24">
            <a:extLst>
              <a:ext uri="{FF2B5EF4-FFF2-40B4-BE49-F238E27FC236}">
                <a16:creationId xmlns:a16="http://schemas.microsoft.com/office/drawing/2014/main" id="{6C4230C2-CEAE-E490-EE18-1D6B840EF9CC}"/>
              </a:ext>
            </a:extLst>
          </p:cNvPr>
          <p:cNvSpPr>
            <a:spLocks noGrp="1"/>
          </p:cNvSpPr>
          <p:nvPr>
            <p:ph type="body" sz="quarter" idx="41"/>
          </p:nvPr>
        </p:nvSpPr>
        <p:spPr>
          <a:xfrm>
            <a:off x="2895604" y="3519696"/>
            <a:ext cx="2816363" cy="933450"/>
          </a:xfrm>
        </p:spPr>
        <p:txBody>
          <a:bodyPr anchor="ctr">
            <a:noAutofit/>
          </a:bodyPr>
          <a:lstStyle>
            <a:lvl1pPr marL="0" indent="0">
              <a:buNone/>
              <a:defRPr sz="1400"/>
            </a:lvl1pPr>
          </a:lstStyle>
          <a:p>
            <a:pPr lvl="0"/>
            <a:r>
              <a:rPr lang="en-US" dirty="0"/>
              <a:t>Click to edit Master text styles</a:t>
            </a:r>
          </a:p>
        </p:txBody>
      </p:sp>
      <p:sp>
        <p:nvSpPr>
          <p:cNvPr id="20" name="Text Placeholder 13">
            <a:extLst>
              <a:ext uri="{FF2B5EF4-FFF2-40B4-BE49-F238E27FC236}">
                <a16:creationId xmlns:a16="http://schemas.microsoft.com/office/drawing/2014/main" id="{22B5CC8A-3A30-13F2-7F70-952BCEB48B37}"/>
              </a:ext>
            </a:extLst>
          </p:cNvPr>
          <p:cNvSpPr>
            <a:spLocks noGrp="1"/>
          </p:cNvSpPr>
          <p:nvPr>
            <p:ph type="body" sz="quarter" idx="42"/>
          </p:nvPr>
        </p:nvSpPr>
        <p:spPr>
          <a:xfrm>
            <a:off x="6493971" y="3519696"/>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1" name="Text Placeholder 24">
            <a:extLst>
              <a:ext uri="{FF2B5EF4-FFF2-40B4-BE49-F238E27FC236}">
                <a16:creationId xmlns:a16="http://schemas.microsoft.com/office/drawing/2014/main" id="{1A95BD30-6DD6-A1FB-BA88-FC4A6D53947D}"/>
              </a:ext>
            </a:extLst>
          </p:cNvPr>
          <p:cNvSpPr>
            <a:spLocks noGrp="1"/>
          </p:cNvSpPr>
          <p:nvPr>
            <p:ph type="body" sz="quarter" idx="43"/>
          </p:nvPr>
        </p:nvSpPr>
        <p:spPr>
          <a:xfrm>
            <a:off x="8405184" y="3519696"/>
            <a:ext cx="2816363" cy="933450"/>
          </a:xfrm>
        </p:spPr>
        <p:txBody>
          <a:bodyPr anchor="ctr">
            <a:noAutofit/>
          </a:bodyPr>
          <a:lstStyle>
            <a:lvl1pPr marL="0" indent="0">
              <a:buNone/>
              <a:defRPr sz="1400"/>
            </a:lvl1pPr>
          </a:lstStyle>
          <a:p>
            <a:pPr lvl="0"/>
            <a:r>
              <a:rPr lang="en-US" dirty="0"/>
              <a:t>Click to edit Master text styles</a:t>
            </a:r>
          </a:p>
        </p:txBody>
      </p:sp>
      <p:sp>
        <p:nvSpPr>
          <p:cNvPr id="22" name="Text Placeholder 13">
            <a:extLst>
              <a:ext uri="{FF2B5EF4-FFF2-40B4-BE49-F238E27FC236}">
                <a16:creationId xmlns:a16="http://schemas.microsoft.com/office/drawing/2014/main" id="{FA997776-9D6A-562F-09E0-51CE86A29101}"/>
              </a:ext>
            </a:extLst>
          </p:cNvPr>
          <p:cNvSpPr>
            <a:spLocks noGrp="1"/>
          </p:cNvSpPr>
          <p:nvPr>
            <p:ph type="body" sz="quarter" idx="44"/>
          </p:nvPr>
        </p:nvSpPr>
        <p:spPr>
          <a:xfrm>
            <a:off x="984391" y="4982117"/>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3" name="Text Placeholder 24">
            <a:extLst>
              <a:ext uri="{FF2B5EF4-FFF2-40B4-BE49-F238E27FC236}">
                <a16:creationId xmlns:a16="http://schemas.microsoft.com/office/drawing/2014/main" id="{12CE87E6-B587-A10F-AEA1-E6AAD09188DD}"/>
              </a:ext>
            </a:extLst>
          </p:cNvPr>
          <p:cNvSpPr>
            <a:spLocks noGrp="1"/>
          </p:cNvSpPr>
          <p:nvPr>
            <p:ph type="body" sz="quarter" idx="45"/>
          </p:nvPr>
        </p:nvSpPr>
        <p:spPr>
          <a:xfrm>
            <a:off x="2895604" y="4995931"/>
            <a:ext cx="2816363" cy="933450"/>
          </a:xfrm>
        </p:spPr>
        <p:txBody>
          <a:bodyPr anchor="ctr">
            <a:noAutofit/>
          </a:bodyPr>
          <a:lstStyle>
            <a:lvl1pPr marL="0" indent="0">
              <a:buNone/>
              <a:defRPr sz="1400"/>
            </a:lvl1pPr>
          </a:lstStyle>
          <a:p>
            <a:pPr lvl="0"/>
            <a:r>
              <a:rPr lang="en-US" dirty="0"/>
              <a:t>Click to edit Master text styles</a:t>
            </a:r>
          </a:p>
        </p:txBody>
      </p:sp>
      <p:sp>
        <p:nvSpPr>
          <p:cNvPr id="24" name="Text Placeholder 13">
            <a:extLst>
              <a:ext uri="{FF2B5EF4-FFF2-40B4-BE49-F238E27FC236}">
                <a16:creationId xmlns:a16="http://schemas.microsoft.com/office/drawing/2014/main" id="{41CEE4F5-8D95-8452-2C12-00A013CC49B3}"/>
              </a:ext>
            </a:extLst>
          </p:cNvPr>
          <p:cNvSpPr>
            <a:spLocks noGrp="1"/>
          </p:cNvSpPr>
          <p:nvPr>
            <p:ph type="body" sz="quarter" idx="46"/>
          </p:nvPr>
        </p:nvSpPr>
        <p:spPr>
          <a:xfrm>
            <a:off x="6493971" y="4985432"/>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8" name="Text Placeholder 24">
            <a:extLst>
              <a:ext uri="{FF2B5EF4-FFF2-40B4-BE49-F238E27FC236}">
                <a16:creationId xmlns:a16="http://schemas.microsoft.com/office/drawing/2014/main" id="{FA2D80BC-3E8C-8624-63AA-EDDFA24F2FF6}"/>
              </a:ext>
            </a:extLst>
          </p:cNvPr>
          <p:cNvSpPr>
            <a:spLocks noGrp="1"/>
          </p:cNvSpPr>
          <p:nvPr>
            <p:ph type="body" sz="quarter" idx="47"/>
          </p:nvPr>
        </p:nvSpPr>
        <p:spPr>
          <a:xfrm>
            <a:off x="8405184" y="4999246"/>
            <a:ext cx="2816363" cy="933450"/>
          </a:xfrm>
        </p:spPr>
        <p:txBody>
          <a:bodyPr anchor="ctr">
            <a:noAutofit/>
          </a:bodyPr>
          <a:lstStyle>
            <a:lvl1pPr marL="0" indent="0">
              <a:buNone/>
              <a:defRPr sz="1400"/>
            </a:lvl1pPr>
          </a:lstStyle>
          <a:p>
            <a:pPr lvl="0"/>
            <a:r>
              <a:rPr lang="en-US" dirty="0"/>
              <a:t>Click to edit Master text styles</a:t>
            </a:r>
          </a:p>
        </p:txBody>
      </p:sp>
    </p:spTree>
    <p:extLst>
      <p:ext uri="{BB962C8B-B14F-4D97-AF65-F5344CB8AC3E}">
        <p14:creationId xmlns:p14="http://schemas.microsoft.com/office/powerpoint/2010/main" val="183278639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Flow Chart 3 and Image">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5469FBA0-9CC3-4A57-008C-567F25AA661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03732" y="1937834"/>
            <a:ext cx="5219700" cy="4124325"/>
          </a:xfrm>
          <a:prstGeom prst="rect">
            <a:avLst/>
          </a:prstGeom>
        </p:spPr>
      </p:pic>
      <p:sp>
        <p:nvSpPr>
          <p:cNvPr id="4" name="Date Placeholder 3">
            <a:extLst>
              <a:ext uri="{FF2B5EF4-FFF2-40B4-BE49-F238E27FC236}">
                <a16:creationId xmlns:a16="http://schemas.microsoft.com/office/drawing/2014/main" id="{92087E9E-5A39-648D-A43F-8AAB0E0C2717}"/>
              </a:ext>
            </a:extLst>
          </p:cNvPr>
          <p:cNvSpPr>
            <a:spLocks noGrp="1"/>
          </p:cNvSpPr>
          <p:nvPr>
            <p:ph type="dt" sz="half" idx="10"/>
          </p:nvPr>
        </p:nvSpPr>
        <p:spPr/>
        <p:txBody>
          <a:bodyPr/>
          <a:lstStyle/>
          <a:p>
            <a:fld id="{B25CE4AD-319D-46E4-B613-4BE2A7023082}" type="datetime1">
              <a:rPr lang="en-AU" smtClean="0"/>
              <a:t>22/04/2026</a:t>
            </a:fld>
            <a:endParaRPr lang="en-AU" dirty="0"/>
          </a:p>
        </p:txBody>
      </p:sp>
      <p:sp>
        <p:nvSpPr>
          <p:cNvPr id="5" name="Footer Placeholder 4">
            <a:extLst>
              <a:ext uri="{FF2B5EF4-FFF2-40B4-BE49-F238E27FC236}">
                <a16:creationId xmlns:a16="http://schemas.microsoft.com/office/drawing/2014/main" id="{8E3E4377-4D97-1455-0A93-27FD7CF4523B}"/>
              </a:ext>
            </a:extLst>
          </p:cNvPr>
          <p:cNvSpPr>
            <a:spLocks noGrp="1"/>
          </p:cNvSpPr>
          <p:nvPr>
            <p:ph type="ftr" sz="quarter" idx="11"/>
          </p:nvPr>
        </p:nvSpPr>
        <p:spPr/>
        <p:txBody>
          <a:bodyPr/>
          <a:lstStyle/>
          <a:p>
            <a:r>
              <a:rPr lang="en-AU" dirty="0"/>
              <a:t>Footer or presentation title</a:t>
            </a:r>
          </a:p>
        </p:txBody>
      </p:sp>
      <p:sp>
        <p:nvSpPr>
          <p:cNvPr id="6" name="Slide Number Placeholder 5">
            <a:extLst>
              <a:ext uri="{FF2B5EF4-FFF2-40B4-BE49-F238E27FC236}">
                <a16:creationId xmlns:a16="http://schemas.microsoft.com/office/drawing/2014/main" id="{4A4E8F36-EEE9-1D85-9BB5-3B32081270C1}"/>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7" name="Picture Placeholder 6">
            <a:extLst>
              <a:ext uri="{FF2B5EF4-FFF2-40B4-BE49-F238E27FC236}">
                <a16:creationId xmlns:a16="http://schemas.microsoft.com/office/drawing/2014/main" id="{1FCDB876-2E7C-FF87-6A29-13CB31F9CC88}"/>
              </a:ext>
            </a:extLst>
          </p:cNvPr>
          <p:cNvSpPr>
            <a:spLocks noGrp="1"/>
          </p:cNvSpPr>
          <p:nvPr>
            <p:ph type="pic" sz="quarter" idx="19"/>
          </p:nvPr>
        </p:nvSpPr>
        <p:spPr>
          <a:xfrm>
            <a:off x="6328816" y="1937834"/>
            <a:ext cx="5024984" cy="4124325"/>
          </a:xfrm>
        </p:spPr>
        <p:txBody>
          <a:bodyPr/>
          <a:lstStyle>
            <a:lvl1pPr>
              <a:defRPr>
                <a:solidFill>
                  <a:srgbClr val="084975"/>
                </a:solidFill>
              </a:defRPr>
            </a:lvl1pPr>
          </a:lstStyle>
          <a:p>
            <a:endParaRPr lang="en-AU" dirty="0"/>
          </a:p>
        </p:txBody>
      </p:sp>
      <p:sp>
        <p:nvSpPr>
          <p:cNvPr id="2" name="Text Placeholder 31">
            <a:extLst>
              <a:ext uri="{FF2B5EF4-FFF2-40B4-BE49-F238E27FC236}">
                <a16:creationId xmlns:a16="http://schemas.microsoft.com/office/drawing/2014/main" id="{4E4A33FC-8F5C-2FA9-157B-1CA4AE40752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084975"/>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13">
            <a:extLst>
              <a:ext uri="{FF2B5EF4-FFF2-40B4-BE49-F238E27FC236}">
                <a16:creationId xmlns:a16="http://schemas.microsoft.com/office/drawing/2014/main" id="{FF88ED57-1FE3-DA5E-D211-5B2FC00F3F2D}"/>
              </a:ext>
            </a:extLst>
          </p:cNvPr>
          <p:cNvSpPr>
            <a:spLocks noGrp="1"/>
          </p:cNvSpPr>
          <p:nvPr>
            <p:ph type="body" sz="quarter" idx="14"/>
          </p:nvPr>
        </p:nvSpPr>
        <p:spPr>
          <a:xfrm>
            <a:off x="992181" y="3540732"/>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endParaRPr lang="en-AU" dirty="0"/>
          </a:p>
        </p:txBody>
      </p:sp>
      <p:sp>
        <p:nvSpPr>
          <p:cNvPr id="12" name="Text Placeholder 24">
            <a:extLst>
              <a:ext uri="{FF2B5EF4-FFF2-40B4-BE49-F238E27FC236}">
                <a16:creationId xmlns:a16="http://schemas.microsoft.com/office/drawing/2014/main" id="{35E3C774-94A9-DB4F-72F5-F83F78816C38}"/>
              </a:ext>
            </a:extLst>
          </p:cNvPr>
          <p:cNvSpPr>
            <a:spLocks noGrp="1"/>
          </p:cNvSpPr>
          <p:nvPr>
            <p:ph type="body" sz="quarter" idx="17"/>
          </p:nvPr>
        </p:nvSpPr>
        <p:spPr>
          <a:xfrm>
            <a:off x="2900045" y="3540732"/>
            <a:ext cx="2659373" cy="933450"/>
          </a:xfrm>
        </p:spPr>
        <p:txBody>
          <a:bodyPr anchor="ctr">
            <a:noAutofit/>
          </a:bodyPr>
          <a:lstStyle>
            <a:lvl1pPr marL="0" indent="0">
              <a:buNone/>
              <a:defRPr sz="1400"/>
            </a:lvl1pPr>
          </a:lstStyle>
          <a:p>
            <a:pPr lvl="0"/>
            <a:r>
              <a:rPr lang="en-US" dirty="0"/>
              <a:t>Click to edit Master text styles</a:t>
            </a:r>
          </a:p>
        </p:txBody>
      </p:sp>
      <p:sp>
        <p:nvSpPr>
          <p:cNvPr id="16" name="Text Placeholder 13">
            <a:extLst>
              <a:ext uri="{FF2B5EF4-FFF2-40B4-BE49-F238E27FC236}">
                <a16:creationId xmlns:a16="http://schemas.microsoft.com/office/drawing/2014/main" id="{D8A49ACE-D268-3398-6A91-3E7806B305B6}"/>
              </a:ext>
            </a:extLst>
          </p:cNvPr>
          <p:cNvSpPr>
            <a:spLocks noGrp="1"/>
          </p:cNvSpPr>
          <p:nvPr>
            <p:ph type="body" sz="quarter" idx="32"/>
          </p:nvPr>
        </p:nvSpPr>
        <p:spPr>
          <a:xfrm>
            <a:off x="974648" y="2074201"/>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endParaRPr lang="en-AU" dirty="0"/>
          </a:p>
        </p:txBody>
      </p:sp>
      <p:sp>
        <p:nvSpPr>
          <p:cNvPr id="17" name="Text Placeholder 24">
            <a:extLst>
              <a:ext uri="{FF2B5EF4-FFF2-40B4-BE49-F238E27FC236}">
                <a16:creationId xmlns:a16="http://schemas.microsoft.com/office/drawing/2014/main" id="{6EA6C311-05CE-5228-A737-D11318AD6360}"/>
              </a:ext>
            </a:extLst>
          </p:cNvPr>
          <p:cNvSpPr>
            <a:spLocks noGrp="1"/>
          </p:cNvSpPr>
          <p:nvPr>
            <p:ph type="body" sz="quarter" idx="33"/>
          </p:nvPr>
        </p:nvSpPr>
        <p:spPr>
          <a:xfrm>
            <a:off x="2882510" y="2074201"/>
            <a:ext cx="2659373" cy="933450"/>
          </a:xfrm>
        </p:spPr>
        <p:txBody>
          <a:bodyPr anchor="ctr">
            <a:noAutofit/>
          </a:bodyPr>
          <a:lstStyle>
            <a:lvl1pPr marL="0" indent="0">
              <a:buNone/>
              <a:defRPr sz="1400"/>
            </a:lvl1pPr>
          </a:lstStyle>
          <a:p>
            <a:pPr lvl="0"/>
            <a:r>
              <a:rPr lang="en-US" dirty="0"/>
              <a:t>Click to edit Master text styles</a:t>
            </a:r>
          </a:p>
        </p:txBody>
      </p:sp>
      <p:sp>
        <p:nvSpPr>
          <p:cNvPr id="18" name="Text Placeholder 13">
            <a:extLst>
              <a:ext uri="{FF2B5EF4-FFF2-40B4-BE49-F238E27FC236}">
                <a16:creationId xmlns:a16="http://schemas.microsoft.com/office/drawing/2014/main" id="{468806A0-1600-32B9-2C06-A280D5AF80C3}"/>
              </a:ext>
            </a:extLst>
          </p:cNvPr>
          <p:cNvSpPr>
            <a:spLocks noGrp="1"/>
          </p:cNvSpPr>
          <p:nvPr>
            <p:ph type="body" sz="quarter" idx="34"/>
          </p:nvPr>
        </p:nvSpPr>
        <p:spPr>
          <a:xfrm>
            <a:off x="974648" y="4994883"/>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endParaRPr lang="en-AU" dirty="0"/>
          </a:p>
        </p:txBody>
      </p:sp>
      <p:sp>
        <p:nvSpPr>
          <p:cNvPr id="19" name="Text Placeholder 24">
            <a:extLst>
              <a:ext uri="{FF2B5EF4-FFF2-40B4-BE49-F238E27FC236}">
                <a16:creationId xmlns:a16="http://schemas.microsoft.com/office/drawing/2014/main" id="{781D3DFB-930D-9C6C-D581-F3DECEF4513C}"/>
              </a:ext>
            </a:extLst>
          </p:cNvPr>
          <p:cNvSpPr>
            <a:spLocks noGrp="1"/>
          </p:cNvSpPr>
          <p:nvPr>
            <p:ph type="body" sz="quarter" idx="35"/>
          </p:nvPr>
        </p:nvSpPr>
        <p:spPr>
          <a:xfrm>
            <a:off x="2882510" y="4994883"/>
            <a:ext cx="2659373" cy="933450"/>
          </a:xfrm>
        </p:spPr>
        <p:txBody>
          <a:bodyPr anchor="ctr">
            <a:noAutofit/>
          </a:bodyPr>
          <a:lstStyle>
            <a:lvl1pPr marL="0" indent="0">
              <a:buNone/>
              <a:defRPr sz="1400"/>
            </a:lvl1pPr>
          </a:lstStyle>
          <a:p>
            <a:pPr lvl="0"/>
            <a:r>
              <a:rPr lang="en-US" dirty="0"/>
              <a:t>Click to edit Master text styles</a:t>
            </a:r>
          </a:p>
        </p:txBody>
      </p:sp>
    </p:spTree>
    <p:extLst>
      <p:ext uri="{BB962C8B-B14F-4D97-AF65-F5344CB8AC3E}">
        <p14:creationId xmlns:p14="http://schemas.microsoft.com/office/powerpoint/2010/main" val="117599690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5176435" y="759417"/>
            <a:ext cx="6151199" cy="5417546"/>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pPr/>
              <a:t>‹#›</a:t>
            </a:fld>
            <a:r>
              <a:rPr lang="en-AU" dirty="0"/>
              <a:t> </a:t>
            </a:r>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43525B15-C228-4C43-A02B-06F22687700F}"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dirty="0"/>
              <a:t>Footer or presentation title</a:t>
            </a:r>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90" y="365129"/>
            <a:ext cx="3774252" cy="1325563"/>
          </a:xfrm>
        </p:spPr>
        <p:txBody>
          <a:bodyPr/>
          <a:lstStyle>
            <a:lvl1pPr>
              <a:defRPr>
                <a:solidFill>
                  <a:srgbClr val="C2D8DE"/>
                </a:solidFill>
              </a:defRPr>
            </a:lvl1pPr>
          </a:lstStyle>
          <a:p>
            <a:r>
              <a:rPr lang="en-US" dirty="0"/>
              <a:t>Slide heading</a:t>
            </a:r>
            <a:endParaRPr lang="en-AU" dirty="0"/>
          </a:p>
        </p:txBody>
      </p:sp>
      <p:sp>
        <p:nvSpPr>
          <p:cNvPr id="14" name="Text Placeholder 2">
            <a:extLst>
              <a:ext uri="{FF2B5EF4-FFF2-40B4-BE49-F238E27FC236}">
                <a16:creationId xmlns:a16="http://schemas.microsoft.com/office/drawing/2014/main" id="{C4662D01-F6E7-E999-6EE1-8FDABB9CB486}"/>
              </a:ext>
            </a:extLst>
          </p:cNvPr>
          <p:cNvSpPr>
            <a:spLocks noGrp="1"/>
          </p:cNvSpPr>
          <p:nvPr>
            <p:ph type="body" idx="13" hasCustomPrompt="1"/>
          </p:nvPr>
        </p:nvSpPr>
        <p:spPr>
          <a:xfrm>
            <a:off x="839791" y="1788836"/>
            <a:ext cx="3774252"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15" name="Content Placeholder 3">
            <a:extLst>
              <a:ext uri="{FF2B5EF4-FFF2-40B4-BE49-F238E27FC236}">
                <a16:creationId xmlns:a16="http://schemas.microsoft.com/office/drawing/2014/main" id="{11A637C5-77C3-7786-1606-6D48014189E4}"/>
              </a:ext>
            </a:extLst>
          </p:cNvPr>
          <p:cNvSpPr>
            <a:spLocks noGrp="1"/>
          </p:cNvSpPr>
          <p:nvPr>
            <p:ph sz="half" idx="14"/>
          </p:nvPr>
        </p:nvSpPr>
        <p:spPr>
          <a:xfrm>
            <a:off x="839791" y="2671765"/>
            <a:ext cx="3774252" cy="3517901"/>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4" name="Straight Connector 3">
            <a:extLst>
              <a:ext uri="{FF2B5EF4-FFF2-40B4-BE49-F238E27FC236}">
                <a16:creationId xmlns:a16="http://schemas.microsoft.com/office/drawing/2014/main" id="{6F7B8443-066A-B3AC-6588-1E4D278ED077}"/>
              </a:ext>
            </a:extLst>
          </p:cNvPr>
          <p:cNvCxnSpPr/>
          <p:nvPr userDrawn="1"/>
        </p:nvCxnSpPr>
        <p:spPr>
          <a:xfrm>
            <a:off x="4896196" y="365125"/>
            <a:ext cx="0" cy="5811838"/>
          </a:xfrm>
          <a:prstGeom prst="line">
            <a:avLst/>
          </a:prstGeom>
          <a:ln w="44450">
            <a:solidFill>
              <a:srgbClr val="C2D8D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21782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5176435" y="759417"/>
            <a:ext cx="6151199" cy="5417546"/>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pPr/>
              <a:t>‹#›</a:t>
            </a:fld>
            <a:r>
              <a:rPr lang="en-AU" dirty="0"/>
              <a:t> </a:t>
            </a:r>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43525B15-C228-4C43-A02B-06F22687700F}"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dirty="0"/>
              <a:t>Footer or presentation title</a:t>
            </a:r>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90" y="365129"/>
            <a:ext cx="3774252" cy="1325563"/>
          </a:xfrm>
        </p:spPr>
        <p:txBody>
          <a:bodyPr/>
          <a:lstStyle>
            <a:lvl1pPr>
              <a:defRPr>
                <a:solidFill>
                  <a:srgbClr val="C2D8DE"/>
                </a:solidFill>
              </a:defRPr>
            </a:lvl1pPr>
          </a:lstStyle>
          <a:p>
            <a:r>
              <a:rPr lang="en-US" dirty="0"/>
              <a:t>Slide heading</a:t>
            </a:r>
            <a:endParaRPr lang="en-AU" dirty="0"/>
          </a:p>
        </p:txBody>
      </p:sp>
      <p:sp>
        <p:nvSpPr>
          <p:cNvPr id="15" name="Content Placeholder 3">
            <a:extLst>
              <a:ext uri="{FF2B5EF4-FFF2-40B4-BE49-F238E27FC236}">
                <a16:creationId xmlns:a16="http://schemas.microsoft.com/office/drawing/2014/main" id="{11A637C5-77C3-7786-1606-6D48014189E4}"/>
              </a:ext>
            </a:extLst>
          </p:cNvPr>
          <p:cNvSpPr>
            <a:spLocks noGrp="1"/>
          </p:cNvSpPr>
          <p:nvPr>
            <p:ph sz="half" idx="14"/>
          </p:nvPr>
        </p:nvSpPr>
        <p:spPr>
          <a:xfrm>
            <a:off x="839791" y="1929009"/>
            <a:ext cx="3774252" cy="4260654"/>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4" name="Straight Connector 3">
            <a:extLst>
              <a:ext uri="{FF2B5EF4-FFF2-40B4-BE49-F238E27FC236}">
                <a16:creationId xmlns:a16="http://schemas.microsoft.com/office/drawing/2014/main" id="{6F7B8443-066A-B3AC-6588-1E4D278ED077}"/>
              </a:ext>
            </a:extLst>
          </p:cNvPr>
          <p:cNvCxnSpPr/>
          <p:nvPr userDrawn="1"/>
        </p:nvCxnSpPr>
        <p:spPr>
          <a:xfrm>
            <a:off x="4896196" y="365125"/>
            <a:ext cx="0" cy="5811838"/>
          </a:xfrm>
          <a:prstGeom prst="line">
            <a:avLst/>
          </a:prstGeom>
          <a:ln w="44450">
            <a:solidFill>
              <a:srgbClr val="C2D8D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07922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6992985" y="971942"/>
            <a:ext cx="4334649" cy="2210206"/>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002C5795-0C62-4CA6-9655-E1714C3D79A0}"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dirty="0"/>
              <a:t>Footer or presentation title</a:t>
            </a:r>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88" y="971942"/>
            <a:ext cx="2643640" cy="3254370"/>
          </a:xfrm>
        </p:spPr>
        <p:txBody>
          <a:bodyPr anchor="b"/>
          <a:lstStyle>
            <a:lvl1pPr>
              <a:defRPr>
                <a:solidFill>
                  <a:srgbClr val="C2D8DE"/>
                </a:solidFill>
              </a:defRPr>
            </a:lvl1pPr>
          </a:lstStyle>
          <a:p>
            <a:r>
              <a:rPr lang="en-US" dirty="0"/>
              <a:t>Slide heading</a:t>
            </a:r>
            <a:endParaRPr lang="en-AU" dirty="0"/>
          </a:p>
        </p:txBody>
      </p:sp>
      <p:sp>
        <p:nvSpPr>
          <p:cNvPr id="14" name="Text Placeholder 2">
            <a:extLst>
              <a:ext uri="{FF2B5EF4-FFF2-40B4-BE49-F238E27FC236}">
                <a16:creationId xmlns:a16="http://schemas.microsoft.com/office/drawing/2014/main" id="{C4662D01-F6E7-E999-6EE1-8FDABB9CB486}"/>
              </a:ext>
            </a:extLst>
          </p:cNvPr>
          <p:cNvSpPr>
            <a:spLocks noGrp="1"/>
          </p:cNvSpPr>
          <p:nvPr>
            <p:ph type="body" idx="13" hasCustomPrompt="1"/>
          </p:nvPr>
        </p:nvSpPr>
        <p:spPr>
          <a:xfrm>
            <a:off x="839789" y="4345088"/>
            <a:ext cx="2643640" cy="1302337"/>
          </a:xfrm>
        </p:spPr>
        <p:txBody>
          <a:bodyPr anchor="t">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 name="Content Placeholder 2">
            <a:extLst>
              <a:ext uri="{FF2B5EF4-FFF2-40B4-BE49-F238E27FC236}">
                <a16:creationId xmlns:a16="http://schemas.microsoft.com/office/drawing/2014/main" id="{53508F71-3283-72DD-EE2B-814C9EC901C6}"/>
              </a:ext>
            </a:extLst>
          </p:cNvPr>
          <p:cNvSpPr>
            <a:spLocks noGrp="1"/>
          </p:cNvSpPr>
          <p:nvPr>
            <p:ph idx="15" hasCustomPrompt="1"/>
          </p:nvPr>
        </p:nvSpPr>
        <p:spPr>
          <a:xfrm>
            <a:off x="6992984" y="3437219"/>
            <a:ext cx="4334649" cy="2210206"/>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Picture Placeholder 4">
            <a:extLst>
              <a:ext uri="{FF2B5EF4-FFF2-40B4-BE49-F238E27FC236}">
                <a16:creationId xmlns:a16="http://schemas.microsoft.com/office/drawing/2014/main" id="{24B55C9F-2D45-25D2-5582-02CD920A9114}"/>
              </a:ext>
            </a:extLst>
          </p:cNvPr>
          <p:cNvSpPr>
            <a:spLocks noGrp="1"/>
          </p:cNvSpPr>
          <p:nvPr>
            <p:ph type="pic" sz="quarter" idx="16"/>
          </p:nvPr>
        </p:nvSpPr>
        <p:spPr>
          <a:xfrm>
            <a:off x="3683728" y="971942"/>
            <a:ext cx="3117851" cy="4675483"/>
          </a:xfrm>
        </p:spPr>
        <p:txBody>
          <a:bodyPr/>
          <a:lstStyle/>
          <a:p>
            <a:endParaRPr lang="en-AU" dirty="0"/>
          </a:p>
        </p:txBody>
      </p:sp>
    </p:spTree>
    <p:extLst>
      <p:ext uri="{BB962C8B-B14F-4D97-AF65-F5344CB8AC3E}">
        <p14:creationId xmlns:p14="http://schemas.microsoft.com/office/powerpoint/2010/main" val="385424370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CBB8F-4FF0-1194-E428-596BE0A3ECAE}"/>
              </a:ext>
            </a:extLst>
          </p:cNvPr>
          <p:cNvSpPr>
            <a:spLocks noGrp="1"/>
          </p:cNvSpPr>
          <p:nvPr>
            <p:ph type="title" hasCustomPrompt="1"/>
          </p:nvPr>
        </p:nvSpPr>
        <p:spPr>
          <a:xfrm>
            <a:off x="839790" y="365129"/>
            <a:ext cx="10515600" cy="1325563"/>
          </a:xfrm>
        </p:spPr>
        <p:txBody>
          <a:bodyPr/>
          <a:lstStyle>
            <a:lvl1pPr>
              <a:defRPr>
                <a:solidFill>
                  <a:srgbClr val="C2D8DE"/>
                </a:solidFill>
              </a:defRPr>
            </a:lvl1pPr>
          </a:lstStyle>
          <a:p>
            <a:r>
              <a:rPr lang="en-US" dirty="0"/>
              <a:t>Slide heading</a:t>
            </a:r>
            <a:endParaRPr lang="en-AU" dirty="0"/>
          </a:p>
        </p:txBody>
      </p:sp>
      <p:sp>
        <p:nvSpPr>
          <p:cNvPr id="3" name="Text Placeholder 2">
            <a:extLst>
              <a:ext uri="{FF2B5EF4-FFF2-40B4-BE49-F238E27FC236}">
                <a16:creationId xmlns:a16="http://schemas.microsoft.com/office/drawing/2014/main" id="{19DF0BDF-5E68-28E8-3F63-69E7245681C8}"/>
              </a:ext>
            </a:extLst>
          </p:cNvPr>
          <p:cNvSpPr>
            <a:spLocks noGrp="1"/>
          </p:cNvSpPr>
          <p:nvPr>
            <p:ph type="body" idx="1" hasCustomPrompt="1"/>
          </p:nvPr>
        </p:nvSpPr>
        <p:spPr>
          <a:xfrm>
            <a:off x="839791" y="1788836"/>
            <a:ext cx="3774252"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4" name="Content Placeholder 3">
            <a:extLst>
              <a:ext uri="{FF2B5EF4-FFF2-40B4-BE49-F238E27FC236}">
                <a16:creationId xmlns:a16="http://schemas.microsoft.com/office/drawing/2014/main" id="{304D50EB-F42F-E91F-07E4-4ECCE2073E97}"/>
              </a:ext>
            </a:extLst>
          </p:cNvPr>
          <p:cNvSpPr>
            <a:spLocks noGrp="1"/>
          </p:cNvSpPr>
          <p:nvPr>
            <p:ph sz="half" idx="2"/>
          </p:nvPr>
        </p:nvSpPr>
        <p:spPr>
          <a:xfrm>
            <a:off x="839791" y="2671765"/>
            <a:ext cx="3774252" cy="3517901"/>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65C012E8-6BB4-B642-B139-FEC098F468DE}"/>
              </a:ext>
            </a:extLst>
          </p:cNvPr>
          <p:cNvSpPr>
            <a:spLocks noGrp="1"/>
          </p:cNvSpPr>
          <p:nvPr>
            <p:ph type="body" sz="quarter" idx="3" hasCustomPrompt="1"/>
          </p:nvPr>
        </p:nvSpPr>
        <p:spPr>
          <a:xfrm>
            <a:off x="5244663" y="1764505"/>
            <a:ext cx="6110727" cy="823912"/>
          </a:xfrm>
        </p:spPr>
        <p:txBody>
          <a:bodyPr anchor="b">
            <a:no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6" name="Content Placeholder 5">
            <a:extLst>
              <a:ext uri="{FF2B5EF4-FFF2-40B4-BE49-F238E27FC236}">
                <a16:creationId xmlns:a16="http://schemas.microsoft.com/office/drawing/2014/main" id="{CCC18CE5-76D8-EECB-2DC5-C5D7A89DDE0D}"/>
              </a:ext>
            </a:extLst>
          </p:cNvPr>
          <p:cNvSpPr>
            <a:spLocks noGrp="1"/>
          </p:cNvSpPr>
          <p:nvPr>
            <p:ph sz="quarter" idx="4" hasCustomPrompt="1"/>
          </p:nvPr>
        </p:nvSpPr>
        <p:spPr>
          <a:xfrm>
            <a:off x="5244663" y="2671761"/>
            <a:ext cx="6110727" cy="3517902"/>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6">
            <a:extLst>
              <a:ext uri="{FF2B5EF4-FFF2-40B4-BE49-F238E27FC236}">
                <a16:creationId xmlns:a16="http://schemas.microsoft.com/office/drawing/2014/main" id="{E648DDC9-1777-0EFF-BCB8-44BF9365C51A}"/>
              </a:ext>
            </a:extLst>
          </p:cNvPr>
          <p:cNvSpPr>
            <a:spLocks noGrp="1"/>
          </p:cNvSpPr>
          <p:nvPr>
            <p:ph type="dt" sz="half" idx="10"/>
          </p:nvPr>
        </p:nvSpPr>
        <p:spPr/>
        <p:txBody>
          <a:bodyPr/>
          <a:lstStyle>
            <a:lvl1pPr>
              <a:defRPr>
                <a:solidFill>
                  <a:srgbClr val="002E45"/>
                </a:solidFill>
              </a:defRPr>
            </a:lvl1pPr>
          </a:lstStyle>
          <a:p>
            <a:fld id="{949A86C4-3476-43BE-BF53-59BA601A3983}" type="datetime1">
              <a:rPr lang="en-AU" smtClean="0"/>
              <a:pPr/>
              <a:t>22/04/2026</a:t>
            </a:fld>
            <a:endParaRPr lang="en-AU" dirty="0"/>
          </a:p>
        </p:txBody>
      </p:sp>
      <p:sp>
        <p:nvSpPr>
          <p:cNvPr id="9" name="Slide Number Placeholder 8">
            <a:extLst>
              <a:ext uri="{FF2B5EF4-FFF2-40B4-BE49-F238E27FC236}">
                <a16:creationId xmlns:a16="http://schemas.microsoft.com/office/drawing/2014/main" id="{87F64730-3AB8-2B6D-3E16-018A2E32042B}"/>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4" name="Footer Placeholder 4">
            <a:extLst>
              <a:ext uri="{FF2B5EF4-FFF2-40B4-BE49-F238E27FC236}">
                <a16:creationId xmlns:a16="http://schemas.microsoft.com/office/drawing/2014/main" id="{4BF0C82B-DBB2-67B2-BF87-017ADB25E534}"/>
              </a:ext>
            </a:extLst>
          </p:cNvPr>
          <p:cNvSpPr>
            <a:spLocks noGrp="1"/>
          </p:cNvSpPr>
          <p:nvPr>
            <p:ph type="ftr" sz="quarter" idx="1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Tree>
    <p:extLst>
      <p:ext uri="{BB962C8B-B14F-4D97-AF65-F5344CB8AC3E}">
        <p14:creationId xmlns:p14="http://schemas.microsoft.com/office/powerpoint/2010/main" val="373710820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3 Pictures and Tex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78DE7AA-5F49-8929-67B3-1ABB0262FCCE}"/>
              </a:ext>
            </a:extLst>
          </p:cNvPr>
          <p:cNvSpPr>
            <a:spLocks noGrp="1"/>
          </p:cNvSpPr>
          <p:nvPr>
            <p:ph type="dt" sz="half" idx="10"/>
          </p:nvPr>
        </p:nvSpPr>
        <p:spPr/>
        <p:txBody>
          <a:bodyPr/>
          <a:lstStyle/>
          <a:p>
            <a:fld id="{DFB2553D-52C4-4D9D-A053-5BA988381885}" type="datetime1">
              <a:rPr lang="en-AU" smtClean="0"/>
              <a:t>22/04/2026</a:t>
            </a:fld>
            <a:endParaRPr lang="en-AU" dirty="0"/>
          </a:p>
        </p:txBody>
      </p:sp>
      <p:sp>
        <p:nvSpPr>
          <p:cNvPr id="4" name="Footer Placeholder 3">
            <a:extLst>
              <a:ext uri="{FF2B5EF4-FFF2-40B4-BE49-F238E27FC236}">
                <a16:creationId xmlns:a16="http://schemas.microsoft.com/office/drawing/2014/main" id="{0089C37E-71DD-6A34-FD83-969C198E2C0A}"/>
              </a:ext>
            </a:extLst>
          </p:cNvPr>
          <p:cNvSpPr>
            <a:spLocks noGrp="1"/>
          </p:cNvSpPr>
          <p:nvPr>
            <p:ph type="ftr" sz="quarter" idx="11"/>
          </p:nvPr>
        </p:nvSpPr>
        <p:spPr/>
        <p:txBody>
          <a:bodyPr/>
          <a:lstStyle/>
          <a:p>
            <a:r>
              <a:rPr lang="en-AU" dirty="0"/>
              <a:t>Footer or presentation title</a:t>
            </a:r>
          </a:p>
        </p:txBody>
      </p:sp>
      <p:sp>
        <p:nvSpPr>
          <p:cNvPr id="5" name="Slide Number Placeholder 4">
            <a:extLst>
              <a:ext uri="{FF2B5EF4-FFF2-40B4-BE49-F238E27FC236}">
                <a16:creationId xmlns:a16="http://schemas.microsoft.com/office/drawing/2014/main" id="{22F6FDC7-9501-F71E-701D-4C51F2D12095}"/>
              </a:ext>
            </a:extLst>
          </p:cNvPr>
          <p:cNvSpPr>
            <a:spLocks noGrp="1"/>
          </p:cNvSpPr>
          <p:nvPr>
            <p:ph type="sldNum" sz="quarter" idx="12"/>
          </p:nvPr>
        </p:nvSpPr>
        <p:spPr/>
        <p:txBody>
          <a:bodyPr/>
          <a:lstStyle/>
          <a:p>
            <a:fld id="{E6DC0540-2AD0-49E8-AEF5-9973087C06F1}" type="slidenum">
              <a:rPr lang="en-AU" smtClean="0"/>
              <a:pPr/>
              <a:t>‹#›</a:t>
            </a:fld>
            <a:endParaRPr lang="en-AU" dirty="0"/>
          </a:p>
        </p:txBody>
      </p:sp>
      <p:sp>
        <p:nvSpPr>
          <p:cNvPr id="13" name="Text Placeholder 12">
            <a:extLst>
              <a:ext uri="{FF2B5EF4-FFF2-40B4-BE49-F238E27FC236}">
                <a16:creationId xmlns:a16="http://schemas.microsoft.com/office/drawing/2014/main" id="{8061AABE-3577-7038-75C3-CFFD01A24979}"/>
              </a:ext>
            </a:extLst>
          </p:cNvPr>
          <p:cNvSpPr>
            <a:spLocks noGrp="1"/>
          </p:cNvSpPr>
          <p:nvPr>
            <p:ph type="body" sz="quarter" idx="16"/>
          </p:nvPr>
        </p:nvSpPr>
        <p:spPr>
          <a:xfrm>
            <a:off x="1022728" y="4816475"/>
            <a:ext cx="3067413" cy="1360488"/>
          </a:xfrm>
        </p:spPr>
        <p:txBody>
          <a:bodyPr>
            <a:normAutofit/>
          </a:bodyPr>
          <a:lstStyle>
            <a:lvl1pPr marL="0" indent="0" algn="ctr">
              <a:buNone/>
              <a:defRPr sz="1800">
                <a:solidFill>
                  <a:srgbClr val="FFFFFF"/>
                </a:solidFill>
              </a:defRPr>
            </a:lvl1pPr>
          </a:lstStyle>
          <a:p>
            <a:pPr lvl="0"/>
            <a:r>
              <a:rPr lang="en-US" dirty="0"/>
              <a:t>Click to edit Master text styles</a:t>
            </a:r>
          </a:p>
        </p:txBody>
      </p:sp>
      <p:sp>
        <p:nvSpPr>
          <p:cNvPr id="22" name="Text Placeholder 12">
            <a:extLst>
              <a:ext uri="{FF2B5EF4-FFF2-40B4-BE49-F238E27FC236}">
                <a16:creationId xmlns:a16="http://schemas.microsoft.com/office/drawing/2014/main" id="{27A63556-2D61-5E68-7D88-CE029D232042}"/>
              </a:ext>
            </a:extLst>
          </p:cNvPr>
          <p:cNvSpPr>
            <a:spLocks noGrp="1"/>
          </p:cNvSpPr>
          <p:nvPr>
            <p:ph type="body" sz="quarter" idx="21"/>
          </p:nvPr>
        </p:nvSpPr>
        <p:spPr>
          <a:xfrm>
            <a:off x="4478264" y="4812349"/>
            <a:ext cx="3067413" cy="1360488"/>
          </a:xfrm>
        </p:spPr>
        <p:txBody>
          <a:bodyPr>
            <a:normAutofit/>
          </a:bodyPr>
          <a:lstStyle>
            <a:lvl1pPr marL="0" indent="0" algn="ctr">
              <a:buNone/>
              <a:defRPr sz="1800">
                <a:solidFill>
                  <a:srgbClr val="FFFFFF"/>
                </a:solidFill>
              </a:defRPr>
            </a:lvl1pPr>
          </a:lstStyle>
          <a:p>
            <a:pPr lvl="0"/>
            <a:r>
              <a:rPr lang="en-US" dirty="0"/>
              <a:t>Click to edit Master text styles</a:t>
            </a:r>
          </a:p>
        </p:txBody>
      </p:sp>
      <p:sp>
        <p:nvSpPr>
          <p:cNvPr id="23" name="Text Placeholder 12">
            <a:extLst>
              <a:ext uri="{FF2B5EF4-FFF2-40B4-BE49-F238E27FC236}">
                <a16:creationId xmlns:a16="http://schemas.microsoft.com/office/drawing/2014/main" id="{8DB178FB-D369-D6AC-D1DF-3654CF97A4A0}"/>
              </a:ext>
            </a:extLst>
          </p:cNvPr>
          <p:cNvSpPr>
            <a:spLocks noGrp="1"/>
          </p:cNvSpPr>
          <p:nvPr>
            <p:ph type="body" sz="quarter" idx="22"/>
          </p:nvPr>
        </p:nvSpPr>
        <p:spPr>
          <a:xfrm>
            <a:off x="7936268" y="4819902"/>
            <a:ext cx="3067413" cy="1360488"/>
          </a:xfrm>
        </p:spPr>
        <p:txBody>
          <a:bodyPr>
            <a:normAutofit/>
          </a:bodyPr>
          <a:lstStyle>
            <a:lvl1pPr marL="0" indent="0" algn="ctr">
              <a:buNone/>
              <a:defRPr sz="1800">
                <a:solidFill>
                  <a:srgbClr val="FFFFFF"/>
                </a:solidFill>
              </a:defRPr>
            </a:lvl1pPr>
          </a:lstStyle>
          <a:p>
            <a:pPr lvl="0"/>
            <a:r>
              <a:rPr lang="en-US" dirty="0"/>
              <a:t>Click to edit Master text styles</a:t>
            </a:r>
          </a:p>
        </p:txBody>
      </p:sp>
      <p:sp>
        <p:nvSpPr>
          <p:cNvPr id="24" name="Text Placeholder 31">
            <a:extLst>
              <a:ext uri="{FF2B5EF4-FFF2-40B4-BE49-F238E27FC236}">
                <a16:creationId xmlns:a16="http://schemas.microsoft.com/office/drawing/2014/main" id="{00828279-8EED-C6BF-99C3-9884007A8C74}"/>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8" name="Picture Placeholder 7">
            <a:extLst>
              <a:ext uri="{FF2B5EF4-FFF2-40B4-BE49-F238E27FC236}">
                <a16:creationId xmlns:a16="http://schemas.microsoft.com/office/drawing/2014/main" id="{32A32BCB-1C59-19BE-89CA-2919B3A9ED81}"/>
              </a:ext>
            </a:extLst>
          </p:cNvPr>
          <p:cNvSpPr>
            <a:spLocks noGrp="1"/>
          </p:cNvSpPr>
          <p:nvPr>
            <p:ph type="pic" sz="quarter" idx="33"/>
          </p:nvPr>
        </p:nvSpPr>
        <p:spPr>
          <a:xfrm>
            <a:off x="4497028" y="1819748"/>
            <a:ext cx="3029885" cy="2691706"/>
          </a:xfrm>
          <a:ln w="120650">
            <a:noFill/>
            <a:miter lim="800000"/>
          </a:ln>
        </p:spPr>
        <p:txBody>
          <a:bodyPr anchor="ctr"/>
          <a:lstStyle>
            <a:lvl1pPr algn="ctr">
              <a:defRPr>
                <a:solidFill>
                  <a:srgbClr val="C2D8DE"/>
                </a:solidFill>
              </a:defRPr>
            </a:lvl1pPr>
          </a:lstStyle>
          <a:p>
            <a:endParaRPr lang="en-AU" dirty="0"/>
          </a:p>
        </p:txBody>
      </p:sp>
      <p:sp>
        <p:nvSpPr>
          <p:cNvPr id="9" name="Picture Placeholder 7">
            <a:extLst>
              <a:ext uri="{FF2B5EF4-FFF2-40B4-BE49-F238E27FC236}">
                <a16:creationId xmlns:a16="http://schemas.microsoft.com/office/drawing/2014/main" id="{AB3BFB7E-D251-5D39-632C-0B51AA72E9C5}"/>
              </a:ext>
            </a:extLst>
          </p:cNvPr>
          <p:cNvSpPr>
            <a:spLocks noGrp="1"/>
          </p:cNvSpPr>
          <p:nvPr>
            <p:ph type="pic" sz="quarter" idx="34"/>
          </p:nvPr>
        </p:nvSpPr>
        <p:spPr>
          <a:xfrm>
            <a:off x="7936268" y="1819748"/>
            <a:ext cx="3029885" cy="2691706"/>
          </a:xfrm>
          <a:ln w="120650">
            <a:noFill/>
            <a:miter lim="800000"/>
          </a:ln>
        </p:spPr>
        <p:txBody>
          <a:bodyPr anchor="ctr"/>
          <a:lstStyle>
            <a:lvl1pPr algn="ctr">
              <a:defRPr>
                <a:solidFill>
                  <a:srgbClr val="C2D8DE"/>
                </a:solidFill>
              </a:defRPr>
            </a:lvl1pPr>
          </a:lstStyle>
          <a:p>
            <a:endParaRPr lang="en-AU" dirty="0"/>
          </a:p>
        </p:txBody>
      </p:sp>
      <p:sp>
        <p:nvSpPr>
          <p:cNvPr id="12" name="Picture Placeholder 7">
            <a:extLst>
              <a:ext uri="{FF2B5EF4-FFF2-40B4-BE49-F238E27FC236}">
                <a16:creationId xmlns:a16="http://schemas.microsoft.com/office/drawing/2014/main" id="{F93AC6ED-9EC5-B0EE-21D0-618B9ABBAF83}"/>
              </a:ext>
            </a:extLst>
          </p:cNvPr>
          <p:cNvSpPr>
            <a:spLocks noGrp="1"/>
          </p:cNvSpPr>
          <p:nvPr>
            <p:ph type="pic" sz="quarter" idx="35"/>
          </p:nvPr>
        </p:nvSpPr>
        <p:spPr>
          <a:xfrm>
            <a:off x="1022728" y="1819748"/>
            <a:ext cx="3029885" cy="2691706"/>
          </a:xfrm>
          <a:ln w="120650">
            <a:noFill/>
            <a:miter lim="800000"/>
          </a:ln>
        </p:spPr>
        <p:txBody>
          <a:bodyPr anchor="ctr"/>
          <a:lstStyle>
            <a:lvl1pPr algn="ctr">
              <a:defRPr>
                <a:solidFill>
                  <a:srgbClr val="C2D8DE"/>
                </a:solidFill>
              </a:defRPr>
            </a:lvl1pPr>
          </a:lstStyle>
          <a:p>
            <a:endParaRPr lang="en-AU" dirty="0"/>
          </a:p>
        </p:txBody>
      </p:sp>
    </p:spTree>
    <p:extLst>
      <p:ext uri="{BB962C8B-B14F-4D97-AF65-F5344CB8AC3E}">
        <p14:creationId xmlns:p14="http://schemas.microsoft.com/office/powerpoint/2010/main" val="73646594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Picture and 4 Poi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78DE7AA-5F49-8929-67B3-1ABB0262FCCE}"/>
              </a:ext>
            </a:extLst>
          </p:cNvPr>
          <p:cNvSpPr>
            <a:spLocks noGrp="1"/>
          </p:cNvSpPr>
          <p:nvPr>
            <p:ph type="dt" sz="half" idx="10"/>
          </p:nvPr>
        </p:nvSpPr>
        <p:spPr/>
        <p:txBody>
          <a:bodyPr/>
          <a:lstStyle/>
          <a:p>
            <a:fld id="{892E39FA-13CB-4C5C-8A4E-D773DBA59BDB}" type="datetime1">
              <a:rPr lang="en-AU" smtClean="0"/>
              <a:t>22/04/2026</a:t>
            </a:fld>
            <a:endParaRPr lang="en-AU" dirty="0"/>
          </a:p>
        </p:txBody>
      </p:sp>
      <p:sp>
        <p:nvSpPr>
          <p:cNvPr id="4" name="Footer Placeholder 3">
            <a:extLst>
              <a:ext uri="{FF2B5EF4-FFF2-40B4-BE49-F238E27FC236}">
                <a16:creationId xmlns:a16="http://schemas.microsoft.com/office/drawing/2014/main" id="{0089C37E-71DD-6A34-FD83-969C198E2C0A}"/>
              </a:ext>
            </a:extLst>
          </p:cNvPr>
          <p:cNvSpPr>
            <a:spLocks noGrp="1"/>
          </p:cNvSpPr>
          <p:nvPr>
            <p:ph type="ftr" sz="quarter" idx="11"/>
          </p:nvPr>
        </p:nvSpPr>
        <p:spPr/>
        <p:txBody>
          <a:bodyPr/>
          <a:lstStyle/>
          <a:p>
            <a:r>
              <a:rPr lang="en-AU" dirty="0"/>
              <a:t>Footer or presentation title</a:t>
            </a:r>
          </a:p>
        </p:txBody>
      </p:sp>
      <p:sp>
        <p:nvSpPr>
          <p:cNvPr id="5" name="Slide Number Placeholder 4">
            <a:extLst>
              <a:ext uri="{FF2B5EF4-FFF2-40B4-BE49-F238E27FC236}">
                <a16:creationId xmlns:a16="http://schemas.microsoft.com/office/drawing/2014/main" id="{22F6FDC7-9501-F71E-701D-4C51F2D12095}"/>
              </a:ext>
            </a:extLst>
          </p:cNvPr>
          <p:cNvSpPr>
            <a:spLocks noGrp="1"/>
          </p:cNvSpPr>
          <p:nvPr>
            <p:ph type="sldNum" sz="quarter" idx="12"/>
          </p:nvPr>
        </p:nvSpPr>
        <p:spPr/>
        <p:txBody>
          <a:bodyPr/>
          <a:lstStyle/>
          <a:p>
            <a:fld id="{E6DC0540-2AD0-49E8-AEF5-9973087C06F1}" type="slidenum">
              <a:rPr lang="en-AU" smtClean="0"/>
              <a:pPr/>
              <a:t>‹#›</a:t>
            </a:fld>
            <a:endParaRPr lang="en-AU" dirty="0"/>
          </a:p>
        </p:txBody>
      </p:sp>
      <p:sp>
        <p:nvSpPr>
          <p:cNvPr id="9" name="Picture Placeholder 8">
            <a:extLst>
              <a:ext uri="{FF2B5EF4-FFF2-40B4-BE49-F238E27FC236}">
                <a16:creationId xmlns:a16="http://schemas.microsoft.com/office/drawing/2014/main" id="{E9BECA9C-3AEB-1852-77F7-788EAB08DC85}"/>
              </a:ext>
            </a:extLst>
          </p:cNvPr>
          <p:cNvSpPr>
            <a:spLocks noGrp="1"/>
          </p:cNvSpPr>
          <p:nvPr>
            <p:ph type="pic" sz="quarter" idx="13"/>
          </p:nvPr>
        </p:nvSpPr>
        <p:spPr>
          <a:xfrm>
            <a:off x="905692" y="1759134"/>
            <a:ext cx="4206240" cy="4396787"/>
          </a:xfrm>
        </p:spPr>
        <p:txBody>
          <a:bodyPr/>
          <a:lstStyle/>
          <a:p>
            <a:endParaRPr lang="en-AU" dirty="0"/>
          </a:p>
        </p:txBody>
      </p:sp>
      <p:sp>
        <p:nvSpPr>
          <p:cNvPr id="12" name="Text Placeholder 19">
            <a:extLst>
              <a:ext uri="{FF2B5EF4-FFF2-40B4-BE49-F238E27FC236}">
                <a16:creationId xmlns:a16="http://schemas.microsoft.com/office/drawing/2014/main" id="{20D33246-0DBF-19F1-FE1C-FAC7E949E509}"/>
              </a:ext>
            </a:extLst>
          </p:cNvPr>
          <p:cNvSpPr>
            <a:spLocks noGrp="1"/>
          </p:cNvSpPr>
          <p:nvPr>
            <p:ph type="body" sz="quarter" idx="14"/>
          </p:nvPr>
        </p:nvSpPr>
        <p:spPr>
          <a:xfrm>
            <a:off x="5489732" y="1743523"/>
            <a:ext cx="2849981" cy="637995"/>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4" name="Text Placeholder 19">
            <a:extLst>
              <a:ext uri="{FF2B5EF4-FFF2-40B4-BE49-F238E27FC236}">
                <a16:creationId xmlns:a16="http://schemas.microsoft.com/office/drawing/2014/main" id="{381056FE-F625-CF5D-E410-F1AFF0AC1862}"/>
              </a:ext>
            </a:extLst>
          </p:cNvPr>
          <p:cNvSpPr>
            <a:spLocks noGrp="1"/>
          </p:cNvSpPr>
          <p:nvPr>
            <p:ph type="body" sz="quarter" idx="22"/>
          </p:nvPr>
        </p:nvSpPr>
        <p:spPr>
          <a:xfrm>
            <a:off x="5489731" y="2455259"/>
            <a:ext cx="2841983" cy="1433125"/>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9" name="Text Placeholder 19">
            <a:extLst>
              <a:ext uri="{FF2B5EF4-FFF2-40B4-BE49-F238E27FC236}">
                <a16:creationId xmlns:a16="http://schemas.microsoft.com/office/drawing/2014/main" id="{76B4029F-2C1E-A20A-E09C-033D105BD000}"/>
              </a:ext>
            </a:extLst>
          </p:cNvPr>
          <p:cNvSpPr>
            <a:spLocks noGrp="1"/>
          </p:cNvSpPr>
          <p:nvPr>
            <p:ph type="body" sz="quarter" idx="25"/>
          </p:nvPr>
        </p:nvSpPr>
        <p:spPr>
          <a:xfrm>
            <a:off x="8455792" y="1743523"/>
            <a:ext cx="2849981" cy="637995"/>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0" name="Text Placeholder 19">
            <a:extLst>
              <a:ext uri="{FF2B5EF4-FFF2-40B4-BE49-F238E27FC236}">
                <a16:creationId xmlns:a16="http://schemas.microsoft.com/office/drawing/2014/main" id="{B4B98057-0C18-4A88-3062-B7A7B462B0EA}"/>
              </a:ext>
            </a:extLst>
          </p:cNvPr>
          <p:cNvSpPr>
            <a:spLocks noGrp="1"/>
          </p:cNvSpPr>
          <p:nvPr>
            <p:ph type="body" sz="quarter" idx="26"/>
          </p:nvPr>
        </p:nvSpPr>
        <p:spPr>
          <a:xfrm>
            <a:off x="8463791" y="2455259"/>
            <a:ext cx="2841983" cy="1433125"/>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7" name="Text Placeholder 19">
            <a:extLst>
              <a:ext uri="{FF2B5EF4-FFF2-40B4-BE49-F238E27FC236}">
                <a16:creationId xmlns:a16="http://schemas.microsoft.com/office/drawing/2014/main" id="{9A279AD3-1605-AF66-EDA4-9D51F5DBF132}"/>
              </a:ext>
            </a:extLst>
          </p:cNvPr>
          <p:cNvSpPr>
            <a:spLocks noGrp="1"/>
          </p:cNvSpPr>
          <p:nvPr>
            <p:ph type="body" sz="quarter" idx="27"/>
          </p:nvPr>
        </p:nvSpPr>
        <p:spPr>
          <a:xfrm>
            <a:off x="5489732" y="4021909"/>
            <a:ext cx="2849981" cy="637995"/>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8" name="Text Placeholder 19">
            <a:extLst>
              <a:ext uri="{FF2B5EF4-FFF2-40B4-BE49-F238E27FC236}">
                <a16:creationId xmlns:a16="http://schemas.microsoft.com/office/drawing/2014/main" id="{65185AF2-C073-6116-E68D-2A1A7EA4A9A3}"/>
              </a:ext>
            </a:extLst>
          </p:cNvPr>
          <p:cNvSpPr>
            <a:spLocks noGrp="1"/>
          </p:cNvSpPr>
          <p:nvPr>
            <p:ph type="body" sz="quarter" idx="28"/>
          </p:nvPr>
        </p:nvSpPr>
        <p:spPr>
          <a:xfrm>
            <a:off x="5489731" y="4715343"/>
            <a:ext cx="2841983" cy="1433125"/>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EA517891-5171-FD48-D0A6-CCA569A4E829}"/>
              </a:ext>
            </a:extLst>
          </p:cNvPr>
          <p:cNvSpPr>
            <a:spLocks noGrp="1"/>
          </p:cNvSpPr>
          <p:nvPr>
            <p:ph type="body" sz="quarter" idx="29"/>
          </p:nvPr>
        </p:nvSpPr>
        <p:spPr>
          <a:xfrm>
            <a:off x="8455792" y="4021909"/>
            <a:ext cx="2849981" cy="637995"/>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6F2B525D-A41E-1372-427A-CAD0FFB40AE1}"/>
              </a:ext>
            </a:extLst>
          </p:cNvPr>
          <p:cNvSpPr>
            <a:spLocks noGrp="1"/>
          </p:cNvSpPr>
          <p:nvPr>
            <p:ph type="body" sz="quarter" idx="30"/>
          </p:nvPr>
        </p:nvSpPr>
        <p:spPr>
          <a:xfrm>
            <a:off x="8463791" y="4715343"/>
            <a:ext cx="2841983" cy="1433125"/>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2" name="Text Placeholder 31">
            <a:extLst>
              <a:ext uri="{FF2B5EF4-FFF2-40B4-BE49-F238E27FC236}">
                <a16:creationId xmlns:a16="http://schemas.microsoft.com/office/drawing/2014/main" id="{52E0F8BB-0170-7794-591B-EE5362B076B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2" name="Straight Connector 1">
            <a:extLst>
              <a:ext uri="{FF2B5EF4-FFF2-40B4-BE49-F238E27FC236}">
                <a16:creationId xmlns:a16="http://schemas.microsoft.com/office/drawing/2014/main" id="{F787355F-5229-4D53-70F8-6AA077F04E28}"/>
              </a:ext>
            </a:extLst>
          </p:cNvPr>
          <p:cNvCxnSpPr>
            <a:cxnSpLocks/>
          </p:cNvCxnSpPr>
          <p:nvPr userDrawn="1"/>
        </p:nvCxnSpPr>
        <p:spPr>
          <a:xfrm>
            <a:off x="8398188" y="1743523"/>
            <a:ext cx="0" cy="4404945"/>
          </a:xfrm>
          <a:prstGeom prst="line">
            <a:avLst/>
          </a:prstGeom>
          <a:ln w="22225" cap="flat" cmpd="sng" algn="ctr">
            <a:solidFill>
              <a:srgbClr val="C2D8DE"/>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Straight Connector 5">
            <a:extLst>
              <a:ext uri="{FF2B5EF4-FFF2-40B4-BE49-F238E27FC236}">
                <a16:creationId xmlns:a16="http://schemas.microsoft.com/office/drawing/2014/main" id="{87AB7A76-4715-BCD1-AE9B-D60C21A7B0A9}"/>
              </a:ext>
            </a:extLst>
          </p:cNvPr>
          <p:cNvCxnSpPr>
            <a:cxnSpLocks/>
          </p:cNvCxnSpPr>
          <p:nvPr userDrawn="1"/>
        </p:nvCxnSpPr>
        <p:spPr>
          <a:xfrm flipH="1">
            <a:off x="5489731" y="3960856"/>
            <a:ext cx="2849982" cy="0"/>
          </a:xfrm>
          <a:prstGeom prst="line">
            <a:avLst/>
          </a:prstGeom>
          <a:ln w="22225" cap="flat" cmpd="sng" algn="ctr">
            <a:solidFill>
              <a:srgbClr val="C2D8DE"/>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DD8C9C79-E9D3-4915-B9BE-E1FB3F33F0C9}"/>
              </a:ext>
            </a:extLst>
          </p:cNvPr>
          <p:cNvCxnSpPr>
            <a:cxnSpLocks/>
          </p:cNvCxnSpPr>
          <p:nvPr userDrawn="1"/>
        </p:nvCxnSpPr>
        <p:spPr>
          <a:xfrm flipH="1">
            <a:off x="8463791" y="3959312"/>
            <a:ext cx="2849982" cy="0"/>
          </a:xfrm>
          <a:prstGeom prst="line">
            <a:avLst/>
          </a:prstGeom>
          <a:ln w="22225" cap="flat" cmpd="sng" algn="ctr">
            <a:solidFill>
              <a:srgbClr val="C2D8DE"/>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93665381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 Picture and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BAA9BF9-7162-0DEC-1D0C-934D52F5B63D}"/>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1" name="Text Placeholder 2">
            <a:extLst>
              <a:ext uri="{FF2B5EF4-FFF2-40B4-BE49-F238E27FC236}">
                <a16:creationId xmlns:a16="http://schemas.microsoft.com/office/drawing/2014/main" id="{9403C4E4-096A-AB88-9994-ABE0285E3FF5}"/>
              </a:ext>
            </a:extLst>
          </p:cNvPr>
          <p:cNvSpPr>
            <a:spLocks noGrp="1"/>
          </p:cNvSpPr>
          <p:nvPr>
            <p:ph type="body" idx="1" hasCustomPrompt="1"/>
          </p:nvPr>
        </p:nvSpPr>
        <p:spPr>
          <a:xfrm>
            <a:off x="839789" y="1817738"/>
            <a:ext cx="4113211" cy="795013"/>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2" name="Content Placeholder 3">
            <a:extLst>
              <a:ext uri="{FF2B5EF4-FFF2-40B4-BE49-F238E27FC236}">
                <a16:creationId xmlns:a16="http://schemas.microsoft.com/office/drawing/2014/main" id="{B30294F0-56AD-C073-1F2E-414EE8AF6765}"/>
              </a:ext>
            </a:extLst>
          </p:cNvPr>
          <p:cNvSpPr>
            <a:spLocks noGrp="1"/>
          </p:cNvSpPr>
          <p:nvPr>
            <p:ph sz="half" idx="16"/>
          </p:nvPr>
        </p:nvSpPr>
        <p:spPr>
          <a:xfrm>
            <a:off x="839789" y="2788285"/>
            <a:ext cx="4113211" cy="3205527"/>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3" name="Date Placeholder 3">
            <a:extLst>
              <a:ext uri="{FF2B5EF4-FFF2-40B4-BE49-F238E27FC236}">
                <a16:creationId xmlns:a16="http://schemas.microsoft.com/office/drawing/2014/main" id="{64D27A8C-9412-58F5-CBFD-927DE512E32B}"/>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EECB6151-2014-404B-A19F-262CF698AFA5}" type="datetime1">
              <a:rPr lang="en-AU" smtClean="0"/>
              <a:pPr/>
              <a:t>22/04/2026</a:t>
            </a:fld>
            <a:endParaRPr lang="en-AU" dirty="0"/>
          </a:p>
        </p:txBody>
      </p:sp>
      <p:sp>
        <p:nvSpPr>
          <p:cNvPr id="24" name="Footer Placeholder 4">
            <a:extLst>
              <a:ext uri="{FF2B5EF4-FFF2-40B4-BE49-F238E27FC236}">
                <a16:creationId xmlns:a16="http://schemas.microsoft.com/office/drawing/2014/main" id="{84F43825-8679-B27B-E0C8-AF0B9DDF1E01}"/>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itle 1">
            <a:extLst>
              <a:ext uri="{FF2B5EF4-FFF2-40B4-BE49-F238E27FC236}">
                <a16:creationId xmlns:a16="http://schemas.microsoft.com/office/drawing/2014/main" id="{40B40161-02AF-1E69-4124-29D282615489}"/>
              </a:ext>
            </a:extLst>
          </p:cNvPr>
          <p:cNvSpPr>
            <a:spLocks noGrp="1"/>
          </p:cNvSpPr>
          <p:nvPr>
            <p:ph type="title" hasCustomPrompt="1"/>
          </p:nvPr>
        </p:nvSpPr>
        <p:spPr>
          <a:xfrm>
            <a:off x="839790" y="411623"/>
            <a:ext cx="4113209" cy="1279069"/>
          </a:xfrm>
        </p:spPr>
        <p:txBody>
          <a:bodyPr/>
          <a:lstStyle>
            <a:lvl1pPr>
              <a:defRPr>
                <a:solidFill>
                  <a:srgbClr val="C2D8DE"/>
                </a:solidFill>
              </a:defRPr>
            </a:lvl1pPr>
          </a:lstStyle>
          <a:p>
            <a:r>
              <a:rPr lang="en-US" dirty="0"/>
              <a:t>Slide heading</a:t>
            </a:r>
            <a:endParaRPr lang="en-AU" dirty="0"/>
          </a:p>
        </p:txBody>
      </p:sp>
      <p:sp>
        <p:nvSpPr>
          <p:cNvPr id="2" name="Picture Placeholder 7">
            <a:extLst>
              <a:ext uri="{FF2B5EF4-FFF2-40B4-BE49-F238E27FC236}">
                <a16:creationId xmlns:a16="http://schemas.microsoft.com/office/drawing/2014/main" id="{12508B37-C999-A8E7-0C8D-D1BF7165DCDE}"/>
              </a:ext>
            </a:extLst>
          </p:cNvPr>
          <p:cNvSpPr>
            <a:spLocks noGrp="1"/>
          </p:cNvSpPr>
          <p:nvPr>
            <p:ph type="pic" sz="quarter" idx="33"/>
          </p:nvPr>
        </p:nvSpPr>
        <p:spPr>
          <a:xfrm>
            <a:off x="5544780" y="471881"/>
            <a:ext cx="2767373" cy="2564808"/>
          </a:xfrm>
          <a:solidFill>
            <a:srgbClr val="E4E0D9"/>
          </a:solidFill>
          <a:ln w="120650">
            <a:noFill/>
            <a:miter lim="800000"/>
          </a:ln>
        </p:spPr>
        <p:txBody>
          <a:bodyPr anchor="ctr"/>
          <a:lstStyle>
            <a:lvl1pPr algn="ctr">
              <a:defRPr>
                <a:solidFill>
                  <a:srgbClr val="084975"/>
                </a:solidFill>
              </a:defRPr>
            </a:lvl1pPr>
          </a:lstStyle>
          <a:p>
            <a:endParaRPr lang="en-AU" dirty="0"/>
          </a:p>
        </p:txBody>
      </p:sp>
      <p:sp>
        <p:nvSpPr>
          <p:cNvPr id="4" name="Picture Placeholder 7">
            <a:extLst>
              <a:ext uri="{FF2B5EF4-FFF2-40B4-BE49-F238E27FC236}">
                <a16:creationId xmlns:a16="http://schemas.microsoft.com/office/drawing/2014/main" id="{EFDE3BE8-B6F9-9A80-D600-225FC32A9230}"/>
              </a:ext>
            </a:extLst>
          </p:cNvPr>
          <p:cNvSpPr>
            <a:spLocks noGrp="1"/>
          </p:cNvSpPr>
          <p:nvPr>
            <p:ph type="pic" sz="quarter" idx="34"/>
          </p:nvPr>
        </p:nvSpPr>
        <p:spPr>
          <a:xfrm>
            <a:off x="5544779" y="3420101"/>
            <a:ext cx="2767373" cy="2564808"/>
          </a:xfrm>
          <a:solidFill>
            <a:srgbClr val="E4E0D9"/>
          </a:solidFill>
          <a:ln w="120650">
            <a:noFill/>
            <a:miter lim="800000"/>
          </a:ln>
        </p:spPr>
        <p:txBody>
          <a:bodyPr anchor="ctr"/>
          <a:lstStyle>
            <a:lvl1pPr algn="ctr">
              <a:defRPr>
                <a:solidFill>
                  <a:srgbClr val="084975"/>
                </a:solidFill>
              </a:defRPr>
            </a:lvl1pPr>
          </a:lstStyle>
          <a:p>
            <a:endParaRPr lang="en-AU" dirty="0"/>
          </a:p>
        </p:txBody>
      </p:sp>
      <p:sp>
        <p:nvSpPr>
          <p:cNvPr id="5" name="Picture Placeholder 7">
            <a:extLst>
              <a:ext uri="{FF2B5EF4-FFF2-40B4-BE49-F238E27FC236}">
                <a16:creationId xmlns:a16="http://schemas.microsoft.com/office/drawing/2014/main" id="{20606A58-8865-D15F-FB27-B87B4310CC15}"/>
              </a:ext>
            </a:extLst>
          </p:cNvPr>
          <p:cNvSpPr>
            <a:spLocks noGrp="1"/>
          </p:cNvSpPr>
          <p:nvPr>
            <p:ph type="pic" sz="quarter" idx="35"/>
          </p:nvPr>
        </p:nvSpPr>
        <p:spPr>
          <a:xfrm>
            <a:off x="8688028" y="480780"/>
            <a:ext cx="2767373" cy="2564808"/>
          </a:xfrm>
          <a:solidFill>
            <a:srgbClr val="E4E0D9"/>
          </a:solidFill>
          <a:ln w="120650">
            <a:noFill/>
            <a:miter lim="800000"/>
          </a:ln>
        </p:spPr>
        <p:txBody>
          <a:bodyPr anchor="ctr"/>
          <a:lstStyle>
            <a:lvl1pPr algn="ctr">
              <a:defRPr>
                <a:solidFill>
                  <a:srgbClr val="084975"/>
                </a:solidFill>
              </a:defRPr>
            </a:lvl1pPr>
          </a:lstStyle>
          <a:p>
            <a:endParaRPr lang="en-AU" dirty="0"/>
          </a:p>
        </p:txBody>
      </p:sp>
      <p:sp>
        <p:nvSpPr>
          <p:cNvPr id="12" name="Picture Placeholder 7">
            <a:extLst>
              <a:ext uri="{FF2B5EF4-FFF2-40B4-BE49-F238E27FC236}">
                <a16:creationId xmlns:a16="http://schemas.microsoft.com/office/drawing/2014/main" id="{3C32B727-F4B4-148F-7C1C-1F3F171C9297}"/>
              </a:ext>
            </a:extLst>
          </p:cNvPr>
          <p:cNvSpPr>
            <a:spLocks noGrp="1"/>
          </p:cNvSpPr>
          <p:nvPr>
            <p:ph type="pic" sz="quarter" idx="36"/>
          </p:nvPr>
        </p:nvSpPr>
        <p:spPr>
          <a:xfrm>
            <a:off x="8688028" y="3429000"/>
            <a:ext cx="2767373" cy="2564808"/>
          </a:xfrm>
          <a:solidFill>
            <a:srgbClr val="E4E0D9"/>
          </a:solidFill>
          <a:ln w="120650">
            <a:noFill/>
            <a:miter lim="800000"/>
          </a:ln>
        </p:spPr>
        <p:txBody>
          <a:bodyPr anchor="ctr"/>
          <a:lstStyle>
            <a:lvl1pPr algn="ctr">
              <a:defRPr>
                <a:solidFill>
                  <a:srgbClr val="084975"/>
                </a:solidFill>
              </a:defRPr>
            </a:lvl1pPr>
          </a:lstStyle>
          <a:p>
            <a:endParaRPr lang="en-AU" dirty="0"/>
          </a:p>
        </p:txBody>
      </p:sp>
    </p:spTree>
    <p:extLst>
      <p:ext uri="{BB962C8B-B14F-4D97-AF65-F5344CB8AC3E}">
        <p14:creationId xmlns:p14="http://schemas.microsoft.com/office/powerpoint/2010/main" val="196770798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8 Square Image and Quot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8" name="Rectangle 17">
            <a:extLst>
              <a:ext uri="{FF2B5EF4-FFF2-40B4-BE49-F238E27FC236}">
                <a16:creationId xmlns:a16="http://schemas.microsoft.com/office/drawing/2014/main" id="{FFEF80B2-9158-8F6E-C460-CC24EAB85563}"/>
              </a:ext>
            </a:extLst>
          </p:cNvPr>
          <p:cNvSpPr/>
          <p:nvPr userDrawn="1"/>
        </p:nvSpPr>
        <p:spPr>
          <a:xfrm>
            <a:off x="8837019" y="1752603"/>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9" name="Content Placeholder 3">
            <a:extLst>
              <a:ext uri="{FF2B5EF4-FFF2-40B4-BE49-F238E27FC236}">
                <a16:creationId xmlns:a16="http://schemas.microsoft.com/office/drawing/2014/main" id="{D7563F96-691A-42D3-8B9D-015FEDEAA552}"/>
              </a:ext>
            </a:extLst>
          </p:cNvPr>
          <p:cNvSpPr>
            <a:spLocks noGrp="1"/>
          </p:cNvSpPr>
          <p:nvPr>
            <p:ph sz="half" idx="14" hasCustomPrompt="1"/>
          </p:nvPr>
        </p:nvSpPr>
        <p:spPr>
          <a:xfrm>
            <a:off x="8954297" y="183483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36" name="Rectangle 35">
            <a:extLst>
              <a:ext uri="{FF2B5EF4-FFF2-40B4-BE49-F238E27FC236}">
                <a16:creationId xmlns:a16="http://schemas.microsoft.com/office/drawing/2014/main" id="{98B34AF9-9635-1E0E-F51A-5BCD63FCF73A}"/>
              </a:ext>
            </a:extLst>
          </p:cNvPr>
          <p:cNvSpPr/>
          <p:nvPr userDrawn="1"/>
        </p:nvSpPr>
        <p:spPr>
          <a:xfrm>
            <a:off x="6198686" y="4020317"/>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7" name="Content Placeholder 3">
            <a:extLst>
              <a:ext uri="{FF2B5EF4-FFF2-40B4-BE49-F238E27FC236}">
                <a16:creationId xmlns:a16="http://schemas.microsoft.com/office/drawing/2014/main" id="{BACFA45D-2EDA-555E-8199-D0F7062DDDAF}"/>
              </a:ext>
            </a:extLst>
          </p:cNvPr>
          <p:cNvSpPr>
            <a:spLocks noGrp="1"/>
          </p:cNvSpPr>
          <p:nvPr>
            <p:ph sz="half" idx="18" hasCustomPrompt="1"/>
          </p:nvPr>
        </p:nvSpPr>
        <p:spPr>
          <a:xfrm>
            <a:off x="6315308" y="409686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39" name="Rectangle 38">
            <a:extLst>
              <a:ext uri="{FF2B5EF4-FFF2-40B4-BE49-F238E27FC236}">
                <a16:creationId xmlns:a16="http://schemas.microsoft.com/office/drawing/2014/main" id="{92707644-1E67-7119-F6F6-AD2B09B83160}"/>
              </a:ext>
            </a:extLst>
          </p:cNvPr>
          <p:cNvSpPr/>
          <p:nvPr userDrawn="1"/>
        </p:nvSpPr>
        <p:spPr>
          <a:xfrm>
            <a:off x="3560351" y="1752603"/>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0" name="Content Placeholder 3">
            <a:extLst>
              <a:ext uri="{FF2B5EF4-FFF2-40B4-BE49-F238E27FC236}">
                <a16:creationId xmlns:a16="http://schemas.microsoft.com/office/drawing/2014/main" id="{9CDF99AE-1EF2-A145-23AD-6C8116E838F7}"/>
              </a:ext>
            </a:extLst>
          </p:cNvPr>
          <p:cNvSpPr>
            <a:spLocks noGrp="1"/>
          </p:cNvSpPr>
          <p:nvPr>
            <p:ph sz="half" idx="19" hasCustomPrompt="1"/>
          </p:nvPr>
        </p:nvSpPr>
        <p:spPr>
          <a:xfrm>
            <a:off x="3680850" y="183483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41" name="Rectangle 40">
            <a:extLst>
              <a:ext uri="{FF2B5EF4-FFF2-40B4-BE49-F238E27FC236}">
                <a16:creationId xmlns:a16="http://schemas.microsoft.com/office/drawing/2014/main" id="{0AFBC782-079E-04A6-B500-0A4D26BD408D}"/>
              </a:ext>
            </a:extLst>
          </p:cNvPr>
          <p:cNvSpPr/>
          <p:nvPr userDrawn="1"/>
        </p:nvSpPr>
        <p:spPr>
          <a:xfrm>
            <a:off x="3560351" y="4020317"/>
            <a:ext cx="2452423" cy="2162175"/>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3" name="Rectangle 42">
            <a:extLst>
              <a:ext uri="{FF2B5EF4-FFF2-40B4-BE49-F238E27FC236}">
                <a16:creationId xmlns:a16="http://schemas.microsoft.com/office/drawing/2014/main" id="{A24A7D7E-6610-EF9D-3251-E6277BE74D71}"/>
              </a:ext>
            </a:extLst>
          </p:cNvPr>
          <p:cNvSpPr/>
          <p:nvPr userDrawn="1"/>
        </p:nvSpPr>
        <p:spPr>
          <a:xfrm>
            <a:off x="908434" y="1752603"/>
            <a:ext cx="2452423" cy="2162175"/>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5" name="Rectangle 44">
            <a:extLst>
              <a:ext uri="{FF2B5EF4-FFF2-40B4-BE49-F238E27FC236}">
                <a16:creationId xmlns:a16="http://schemas.microsoft.com/office/drawing/2014/main" id="{77A8085E-0A2E-C9B1-0FDA-F5EC09B9430F}"/>
              </a:ext>
            </a:extLst>
          </p:cNvPr>
          <p:cNvSpPr/>
          <p:nvPr userDrawn="1"/>
        </p:nvSpPr>
        <p:spPr>
          <a:xfrm>
            <a:off x="908434" y="4020317"/>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6" name="Content Placeholder 3">
            <a:extLst>
              <a:ext uri="{FF2B5EF4-FFF2-40B4-BE49-F238E27FC236}">
                <a16:creationId xmlns:a16="http://schemas.microsoft.com/office/drawing/2014/main" id="{68B75001-C5EA-930A-68B0-CD8EB66C9727}"/>
              </a:ext>
            </a:extLst>
          </p:cNvPr>
          <p:cNvSpPr>
            <a:spLocks noGrp="1"/>
          </p:cNvSpPr>
          <p:nvPr>
            <p:ph sz="half" idx="22" hasCustomPrompt="1"/>
          </p:nvPr>
        </p:nvSpPr>
        <p:spPr>
          <a:xfrm>
            <a:off x="1026194" y="409686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48" name="Date Placeholder 3">
            <a:extLst>
              <a:ext uri="{FF2B5EF4-FFF2-40B4-BE49-F238E27FC236}">
                <a16:creationId xmlns:a16="http://schemas.microsoft.com/office/drawing/2014/main" id="{F17A80DB-7113-726D-E5D2-7B3506A26F02}"/>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F3C107DD-71B3-425A-A2D7-5B97C416D338}" type="datetime1">
              <a:rPr lang="en-AU" smtClean="0"/>
              <a:pPr/>
              <a:t>22/04/2026</a:t>
            </a:fld>
            <a:endParaRPr lang="en-AU" dirty="0"/>
          </a:p>
        </p:txBody>
      </p:sp>
      <p:sp>
        <p:nvSpPr>
          <p:cNvPr id="49" name="Footer Placeholder 4">
            <a:extLst>
              <a:ext uri="{FF2B5EF4-FFF2-40B4-BE49-F238E27FC236}">
                <a16:creationId xmlns:a16="http://schemas.microsoft.com/office/drawing/2014/main" id="{D1B7079E-6D31-C3A2-B4C4-8E694D1EC91A}"/>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243721A6-8683-F047-7B16-D55E9299D814}"/>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8" name="Picture Placeholder 7">
            <a:extLst>
              <a:ext uri="{FF2B5EF4-FFF2-40B4-BE49-F238E27FC236}">
                <a16:creationId xmlns:a16="http://schemas.microsoft.com/office/drawing/2014/main" id="{29A22F3A-2727-86F4-E1C9-E2F6930D723E}"/>
              </a:ext>
            </a:extLst>
          </p:cNvPr>
          <p:cNvSpPr>
            <a:spLocks noGrp="1"/>
          </p:cNvSpPr>
          <p:nvPr>
            <p:ph type="pic" sz="quarter" idx="32"/>
          </p:nvPr>
        </p:nvSpPr>
        <p:spPr>
          <a:xfrm>
            <a:off x="905695" y="1752603"/>
            <a:ext cx="2452423" cy="2162175"/>
          </a:xfrm>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02E45"/>
                </a:solidFill>
              </a:defRPr>
            </a:lvl1pPr>
          </a:lstStyle>
          <a:p>
            <a:endParaRPr lang="en-AU" dirty="0"/>
          </a:p>
        </p:txBody>
      </p:sp>
      <p:sp>
        <p:nvSpPr>
          <p:cNvPr id="2" name="Picture Placeholder 7">
            <a:extLst>
              <a:ext uri="{FF2B5EF4-FFF2-40B4-BE49-F238E27FC236}">
                <a16:creationId xmlns:a16="http://schemas.microsoft.com/office/drawing/2014/main" id="{D88526BD-D4C6-3A94-A505-52B754DE2096}"/>
              </a:ext>
            </a:extLst>
          </p:cNvPr>
          <p:cNvSpPr>
            <a:spLocks noGrp="1"/>
          </p:cNvSpPr>
          <p:nvPr>
            <p:ph type="pic" sz="quarter" idx="33"/>
          </p:nvPr>
        </p:nvSpPr>
        <p:spPr>
          <a:xfrm>
            <a:off x="3563574" y="4020317"/>
            <a:ext cx="2452423" cy="2162175"/>
          </a:xfrm>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02E45"/>
                </a:solidFill>
              </a:defRPr>
            </a:lvl1pPr>
          </a:lstStyle>
          <a:p>
            <a:endParaRPr lang="en-AU" dirty="0"/>
          </a:p>
        </p:txBody>
      </p:sp>
      <p:sp>
        <p:nvSpPr>
          <p:cNvPr id="4" name="Picture Placeholder 7">
            <a:extLst>
              <a:ext uri="{FF2B5EF4-FFF2-40B4-BE49-F238E27FC236}">
                <a16:creationId xmlns:a16="http://schemas.microsoft.com/office/drawing/2014/main" id="{692C1A73-77D7-4D4B-CE84-47B1D35E1DB4}"/>
              </a:ext>
            </a:extLst>
          </p:cNvPr>
          <p:cNvSpPr>
            <a:spLocks noGrp="1"/>
          </p:cNvSpPr>
          <p:nvPr>
            <p:ph type="pic" sz="quarter" idx="34"/>
          </p:nvPr>
        </p:nvSpPr>
        <p:spPr>
          <a:xfrm>
            <a:off x="6194809" y="1752603"/>
            <a:ext cx="2452423" cy="2162175"/>
          </a:xfrm>
          <a:solidFill>
            <a:srgbClr val="E4E0D9"/>
          </a:solidFill>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02E45"/>
                </a:solidFill>
              </a:defRPr>
            </a:lvl1pPr>
          </a:lstStyle>
          <a:p>
            <a:endParaRPr lang="en-AU" dirty="0"/>
          </a:p>
        </p:txBody>
      </p:sp>
      <p:sp>
        <p:nvSpPr>
          <p:cNvPr id="6" name="Picture Placeholder 7">
            <a:extLst>
              <a:ext uri="{FF2B5EF4-FFF2-40B4-BE49-F238E27FC236}">
                <a16:creationId xmlns:a16="http://schemas.microsoft.com/office/drawing/2014/main" id="{82A1BC48-D773-403D-B86B-F847D812E87B}"/>
              </a:ext>
            </a:extLst>
          </p:cNvPr>
          <p:cNvSpPr>
            <a:spLocks noGrp="1"/>
          </p:cNvSpPr>
          <p:nvPr>
            <p:ph type="pic" sz="quarter" idx="35"/>
          </p:nvPr>
        </p:nvSpPr>
        <p:spPr>
          <a:xfrm>
            <a:off x="8833798" y="4020317"/>
            <a:ext cx="2452423" cy="2162175"/>
          </a:xfrm>
          <a:solidFill>
            <a:srgbClr val="E4E0D9"/>
          </a:solidFill>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02E45"/>
                </a:solidFill>
              </a:defRPr>
            </a:lvl1pPr>
          </a:lstStyle>
          <a:p>
            <a:endParaRPr lang="en-AU" dirty="0"/>
          </a:p>
        </p:txBody>
      </p:sp>
    </p:spTree>
    <p:extLst>
      <p:ext uri="{BB962C8B-B14F-4D97-AF65-F5344CB8AC3E}">
        <p14:creationId xmlns:p14="http://schemas.microsoft.com/office/powerpoint/2010/main" val="196007772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 Column Dy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4" y="1681163"/>
            <a:ext cx="10497737"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5694" y="2505075"/>
            <a:ext cx="10497737" cy="3684588"/>
          </a:xfrm>
        </p:spPr>
        <p:txBody>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Date Placeholder 3">
            <a:extLst>
              <a:ext uri="{FF2B5EF4-FFF2-40B4-BE49-F238E27FC236}">
                <a16:creationId xmlns:a16="http://schemas.microsoft.com/office/drawing/2014/main" id="{DEF50783-E214-48F2-F11F-C614D5674047}"/>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692AC75B-9E18-425D-8B7B-B94F16278A5F}" type="datetime1">
              <a:rPr lang="en-AU" smtClean="0"/>
              <a:pPr/>
              <a:t>22/04/2026</a:t>
            </a:fld>
            <a:endParaRPr lang="en-AU" dirty="0"/>
          </a:p>
        </p:txBody>
      </p:sp>
      <p:sp>
        <p:nvSpPr>
          <p:cNvPr id="14" name="Footer Placeholder 4">
            <a:extLst>
              <a:ext uri="{FF2B5EF4-FFF2-40B4-BE49-F238E27FC236}">
                <a16:creationId xmlns:a16="http://schemas.microsoft.com/office/drawing/2014/main" id="{F9474EA5-C66E-A8D5-4129-031D452C91A9}"/>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3" name="Text Placeholder 31">
            <a:extLst>
              <a:ext uri="{FF2B5EF4-FFF2-40B4-BE49-F238E27FC236}">
                <a16:creationId xmlns:a16="http://schemas.microsoft.com/office/drawing/2014/main" id="{8891FF99-A982-0E48-5592-D7BA6BB8AFD8}"/>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412152896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 Column Dym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5" y="1681163"/>
            <a:ext cx="5054655"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5695" y="2505075"/>
            <a:ext cx="5054655" cy="3684588"/>
          </a:xfrm>
        </p:spPr>
        <p:txBody>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Text Placeholder 2">
            <a:extLst>
              <a:ext uri="{FF2B5EF4-FFF2-40B4-BE49-F238E27FC236}">
                <a16:creationId xmlns:a16="http://schemas.microsoft.com/office/drawing/2014/main" id="{63F16C79-0AE2-4230-01AE-E74FF15D53AA}"/>
              </a:ext>
            </a:extLst>
          </p:cNvPr>
          <p:cNvSpPr>
            <a:spLocks noGrp="1"/>
          </p:cNvSpPr>
          <p:nvPr>
            <p:ph type="body" idx="13" hasCustomPrompt="1"/>
          </p:nvPr>
        </p:nvSpPr>
        <p:spPr>
          <a:xfrm>
            <a:off x="6265754" y="1681163"/>
            <a:ext cx="5054655"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1" name="Content Placeholder 3">
            <a:extLst>
              <a:ext uri="{FF2B5EF4-FFF2-40B4-BE49-F238E27FC236}">
                <a16:creationId xmlns:a16="http://schemas.microsoft.com/office/drawing/2014/main" id="{1581CB99-D926-163D-3F3C-E8DED1D33CEC}"/>
              </a:ext>
            </a:extLst>
          </p:cNvPr>
          <p:cNvSpPr>
            <a:spLocks noGrp="1"/>
          </p:cNvSpPr>
          <p:nvPr>
            <p:ph sz="half" idx="14" hasCustomPrompt="1"/>
          </p:nvPr>
        </p:nvSpPr>
        <p:spPr>
          <a:xfrm>
            <a:off x="6265754" y="2505075"/>
            <a:ext cx="5054655" cy="3684588"/>
          </a:xfrm>
        </p:spPr>
        <p:txBody>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Date Placeholder 3">
            <a:extLst>
              <a:ext uri="{FF2B5EF4-FFF2-40B4-BE49-F238E27FC236}">
                <a16:creationId xmlns:a16="http://schemas.microsoft.com/office/drawing/2014/main" id="{DEF50783-E214-48F2-F11F-C614D5674047}"/>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195D38FD-60CE-46AC-91D5-BEBA950144BD}" type="datetime1">
              <a:rPr lang="en-AU" smtClean="0"/>
              <a:pPr/>
              <a:t>22/04/2026</a:t>
            </a:fld>
            <a:endParaRPr lang="en-AU" dirty="0"/>
          </a:p>
        </p:txBody>
      </p:sp>
      <p:sp>
        <p:nvSpPr>
          <p:cNvPr id="14" name="Footer Placeholder 4">
            <a:extLst>
              <a:ext uri="{FF2B5EF4-FFF2-40B4-BE49-F238E27FC236}">
                <a16:creationId xmlns:a16="http://schemas.microsoft.com/office/drawing/2014/main" id="{F9474EA5-C66E-A8D5-4129-031D452C91A9}"/>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3A77864A-1789-9284-4698-5C6C735F73E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248844296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 Column Dym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3" y="1695549"/>
            <a:ext cx="3329931"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7281" y="2505075"/>
            <a:ext cx="3329931" cy="3684588"/>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4" name="Date Placeholder 3">
            <a:extLst>
              <a:ext uri="{FF2B5EF4-FFF2-40B4-BE49-F238E27FC236}">
                <a16:creationId xmlns:a16="http://schemas.microsoft.com/office/drawing/2014/main" id="{3921B544-8BFC-3278-A71E-14945E232469}"/>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lang="en-AU" smtClean="0"/>
            </a:lvl1pPr>
          </a:lstStyle>
          <a:p>
            <a:fld id="{5B3E3E30-0578-4FEC-8A67-174BD61886F8}" type="datetime1">
              <a:rPr lang="en-AU" smtClean="0"/>
              <a:pPr/>
              <a:t>22/04/2026</a:t>
            </a:fld>
            <a:endParaRPr lang="en-AU" dirty="0"/>
          </a:p>
        </p:txBody>
      </p:sp>
      <p:sp>
        <p:nvSpPr>
          <p:cNvPr id="15" name="Footer Placeholder 4">
            <a:extLst>
              <a:ext uri="{FF2B5EF4-FFF2-40B4-BE49-F238E27FC236}">
                <a16:creationId xmlns:a16="http://schemas.microsoft.com/office/drawing/2014/main" id="{19FB0170-CF1F-AE1F-3CF5-A6FBD7B8DA60}"/>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lang="en-AU" dirty="0"/>
            </a:lvl1pPr>
          </a:lstStyle>
          <a:p>
            <a:r>
              <a:rPr lang="en-AU"/>
              <a:t>Footer or presentation title</a:t>
            </a:r>
          </a:p>
        </p:txBody>
      </p:sp>
      <p:sp>
        <p:nvSpPr>
          <p:cNvPr id="3" name="Text Placeholder 31">
            <a:extLst>
              <a:ext uri="{FF2B5EF4-FFF2-40B4-BE49-F238E27FC236}">
                <a16:creationId xmlns:a16="http://schemas.microsoft.com/office/drawing/2014/main" id="{D58D9B51-9C46-87F2-9C41-4BE6FFBD6141}"/>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4" name="Text Placeholder 2">
            <a:extLst>
              <a:ext uri="{FF2B5EF4-FFF2-40B4-BE49-F238E27FC236}">
                <a16:creationId xmlns:a16="http://schemas.microsoft.com/office/drawing/2014/main" id="{260DBD6E-942D-8DF2-6A0B-1003FEA1EE6E}"/>
              </a:ext>
            </a:extLst>
          </p:cNvPr>
          <p:cNvSpPr>
            <a:spLocks noGrp="1"/>
          </p:cNvSpPr>
          <p:nvPr>
            <p:ph type="body" idx="32" hasCustomPrompt="1"/>
          </p:nvPr>
        </p:nvSpPr>
        <p:spPr>
          <a:xfrm>
            <a:off x="4429445" y="1695549"/>
            <a:ext cx="3329931"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6" name="Content Placeholder 3">
            <a:extLst>
              <a:ext uri="{FF2B5EF4-FFF2-40B4-BE49-F238E27FC236}">
                <a16:creationId xmlns:a16="http://schemas.microsoft.com/office/drawing/2014/main" id="{04E829F9-92E9-EA2F-F89C-942000EF0752}"/>
              </a:ext>
            </a:extLst>
          </p:cNvPr>
          <p:cNvSpPr>
            <a:spLocks noGrp="1"/>
          </p:cNvSpPr>
          <p:nvPr>
            <p:ph sz="half" idx="33" hasCustomPrompt="1"/>
          </p:nvPr>
        </p:nvSpPr>
        <p:spPr>
          <a:xfrm>
            <a:off x="4431036" y="2514599"/>
            <a:ext cx="3329931" cy="3684588"/>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Text Placeholder 2">
            <a:extLst>
              <a:ext uri="{FF2B5EF4-FFF2-40B4-BE49-F238E27FC236}">
                <a16:creationId xmlns:a16="http://schemas.microsoft.com/office/drawing/2014/main" id="{EC28B759-139C-7779-B82D-741CF07DCA11}"/>
              </a:ext>
            </a:extLst>
          </p:cNvPr>
          <p:cNvSpPr>
            <a:spLocks noGrp="1"/>
          </p:cNvSpPr>
          <p:nvPr>
            <p:ph type="body" idx="34" hasCustomPrompt="1"/>
          </p:nvPr>
        </p:nvSpPr>
        <p:spPr>
          <a:xfrm>
            <a:off x="7950021" y="1695549"/>
            <a:ext cx="3329931"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8" name="Content Placeholder 3">
            <a:extLst>
              <a:ext uri="{FF2B5EF4-FFF2-40B4-BE49-F238E27FC236}">
                <a16:creationId xmlns:a16="http://schemas.microsoft.com/office/drawing/2014/main" id="{4C15E823-69F7-194C-6696-A683D3FADDD1}"/>
              </a:ext>
            </a:extLst>
          </p:cNvPr>
          <p:cNvSpPr>
            <a:spLocks noGrp="1"/>
          </p:cNvSpPr>
          <p:nvPr>
            <p:ph sz="half" idx="35" hasCustomPrompt="1"/>
          </p:nvPr>
        </p:nvSpPr>
        <p:spPr>
          <a:xfrm>
            <a:off x="7951609" y="2519461"/>
            <a:ext cx="3329931" cy="3684588"/>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06128564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Funnel">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1F2EC0EE-F23E-41C4-9752-B33E5E773433}"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9" name="Text Placeholder 18">
            <a:extLst>
              <a:ext uri="{FF2B5EF4-FFF2-40B4-BE49-F238E27FC236}">
                <a16:creationId xmlns:a16="http://schemas.microsoft.com/office/drawing/2014/main" id="{4BF401EB-92CF-4C26-CA2B-231188C4B9F1}"/>
              </a:ext>
            </a:extLst>
          </p:cNvPr>
          <p:cNvSpPr>
            <a:spLocks noGrp="1"/>
          </p:cNvSpPr>
          <p:nvPr>
            <p:ph type="body" sz="quarter" idx="13"/>
          </p:nvPr>
        </p:nvSpPr>
        <p:spPr>
          <a:xfrm>
            <a:off x="9307543" y="1939917"/>
            <a:ext cx="2162175" cy="1010627"/>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20" name="Text Placeholder 18">
            <a:extLst>
              <a:ext uri="{FF2B5EF4-FFF2-40B4-BE49-F238E27FC236}">
                <a16:creationId xmlns:a16="http://schemas.microsoft.com/office/drawing/2014/main" id="{382B148E-5FE3-271B-43B9-9EE9859C776B}"/>
              </a:ext>
            </a:extLst>
          </p:cNvPr>
          <p:cNvSpPr>
            <a:spLocks noGrp="1"/>
          </p:cNvSpPr>
          <p:nvPr>
            <p:ph type="body" sz="quarter" idx="14"/>
          </p:nvPr>
        </p:nvSpPr>
        <p:spPr>
          <a:xfrm>
            <a:off x="9307543" y="4802894"/>
            <a:ext cx="2162175" cy="1062038"/>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21" name="Text Placeholder 18">
            <a:extLst>
              <a:ext uri="{FF2B5EF4-FFF2-40B4-BE49-F238E27FC236}">
                <a16:creationId xmlns:a16="http://schemas.microsoft.com/office/drawing/2014/main" id="{63FFA6E2-96D5-E3A4-3259-9549008F716C}"/>
              </a:ext>
            </a:extLst>
          </p:cNvPr>
          <p:cNvSpPr>
            <a:spLocks noGrp="1"/>
          </p:cNvSpPr>
          <p:nvPr>
            <p:ph type="body" sz="quarter" idx="15"/>
          </p:nvPr>
        </p:nvSpPr>
        <p:spPr>
          <a:xfrm>
            <a:off x="9307545" y="3346671"/>
            <a:ext cx="2162175" cy="1062037"/>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25" name="Text Placeholder 2">
            <a:extLst>
              <a:ext uri="{FF2B5EF4-FFF2-40B4-BE49-F238E27FC236}">
                <a16:creationId xmlns:a16="http://schemas.microsoft.com/office/drawing/2014/main" id="{BC5F4A37-35D2-4CAD-ADDE-6953E8A2DEBD}"/>
              </a:ext>
            </a:extLst>
          </p:cNvPr>
          <p:cNvSpPr>
            <a:spLocks noGrp="1"/>
          </p:cNvSpPr>
          <p:nvPr>
            <p:ph type="body" idx="1" hasCustomPrompt="1"/>
          </p:nvPr>
        </p:nvSpPr>
        <p:spPr>
          <a:xfrm>
            <a:off x="905693" y="1788836"/>
            <a:ext cx="3708351"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6" name="Content Placeholder 3">
            <a:extLst>
              <a:ext uri="{FF2B5EF4-FFF2-40B4-BE49-F238E27FC236}">
                <a16:creationId xmlns:a16="http://schemas.microsoft.com/office/drawing/2014/main" id="{934BD3DF-5EDB-18FF-BBDD-BFE91545F3D5}"/>
              </a:ext>
            </a:extLst>
          </p:cNvPr>
          <p:cNvSpPr>
            <a:spLocks noGrp="1"/>
          </p:cNvSpPr>
          <p:nvPr>
            <p:ph sz="half" idx="16"/>
          </p:nvPr>
        </p:nvSpPr>
        <p:spPr>
          <a:xfrm>
            <a:off x="905693" y="2671765"/>
            <a:ext cx="3708351" cy="3517901"/>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1">
            <a:extLst>
              <a:ext uri="{FF2B5EF4-FFF2-40B4-BE49-F238E27FC236}">
                <a16:creationId xmlns:a16="http://schemas.microsoft.com/office/drawing/2014/main" id="{EDB01641-CB38-BB4A-9A3E-757E90EC9B0F}"/>
              </a:ext>
            </a:extLst>
          </p:cNvPr>
          <p:cNvSpPr>
            <a:spLocks noGrp="1"/>
          </p:cNvSpPr>
          <p:nvPr>
            <p:ph type="body" sz="quarter" idx="31" hasCustomPrompt="1"/>
          </p:nvPr>
        </p:nvSpPr>
        <p:spPr>
          <a:xfrm>
            <a:off x="905692" y="322267"/>
            <a:ext cx="10564024"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pic>
        <p:nvPicPr>
          <p:cNvPr id="10" name="Graphic 9">
            <a:extLst>
              <a:ext uri="{FF2B5EF4-FFF2-40B4-BE49-F238E27FC236}">
                <a16:creationId xmlns:a16="http://schemas.microsoft.com/office/drawing/2014/main" id="{AD2E89E5-0B45-3E18-4B1D-7E6B3F7F234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41817" y="1821833"/>
            <a:ext cx="3864059" cy="4086225"/>
          </a:xfrm>
          <a:prstGeom prst="rect">
            <a:avLst/>
          </a:prstGeom>
        </p:spPr>
      </p:pic>
      <p:sp>
        <p:nvSpPr>
          <p:cNvPr id="11" name="Text Placeholder 18">
            <a:extLst>
              <a:ext uri="{FF2B5EF4-FFF2-40B4-BE49-F238E27FC236}">
                <a16:creationId xmlns:a16="http://schemas.microsoft.com/office/drawing/2014/main" id="{3A306D07-C1DC-CD4E-359D-D666102AA8EE}"/>
              </a:ext>
            </a:extLst>
          </p:cNvPr>
          <p:cNvSpPr>
            <a:spLocks noGrp="1"/>
          </p:cNvSpPr>
          <p:nvPr>
            <p:ph type="body" sz="quarter" idx="32"/>
          </p:nvPr>
        </p:nvSpPr>
        <p:spPr>
          <a:xfrm>
            <a:off x="5898300" y="4786268"/>
            <a:ext cx="2162175" cy="1062038"/>
          </a:xfrm>
        </p:spPr>
        <p:txBody>
          <a:bodyPr anchor="ctr">
            <a:noAutofit/>
          </a:bodyPr>
          <a:lstStyle>
            <a:lvl1pPr marL="0" indent="0" algn="ctr">
              <a:buNone/>
              <a:defRPr sz="1600">
                <a:solidFill>
                  <a:srgbClr val="084975"/>
                </a:solidFill>
              </a:defRPr>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12" name="Text Placeholder 18">
            <a:extLst>
              <a:ext uri="{FF2B5EF4-FFF2-40B4-BE49-F238E27FC236}">
                <a16:creationId xmlns:a16="http://schemas.microsoft.com/office/drawing/2014/main" id="{CAB40E41-B5BC-BAFD-555D-17375D74076F}"/>
              </a:ext>
            </a:extLst>
          </p:cNvPr>
          <p:cNvSpPr>
            <a:spLocks noGrp="1"/>
          </p:cNvSpPr>
          <p:nvPr>
            <p:ph type="body" sz="quarter" idx="33"/>
          </p:nvPr>
        </p:nvSpPr>
        <p:spPr>
          <a:xfrm>
            <a:off x="5691447" y="3333926"/>
            <a:ext cx="2554777" cy="1062038"/>
          </a:xfrm>
        </p:spPr>
        <p:txBody>
          <a:bodyPr anchor="ctr">
            <a:noAutofit/>
          </a:bodyPr>
          <a:lstStyle>
            <a:lvl1pPr marL="0" indent="0" algn="ctr">
              <a:buNone/>
              <a:defRPr sz="1600">
                <a:solidFill>
                  <a:srgbClr val="084975"/>
                </a:solidFill>
              </a:defRPr>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13" name="Text Placeholder 18">
            <a:extLst>
              <a:ext uri="{FF2B5EF4-FFF2-40B4-BE49-F238E27FC236}">
                <a16:creationId xmlns:a16="http://schemas.microsoft.com/office/drawing/2014/main" id="{4EFCBA90-8EFB-3735-F1D0-23EC2CC20BD9}"/>
              </a:ext>
            </a:extLst>
          </p:cNvPr>
          <p:cNvSpPr>
            <a:spLocks noGrp="1"/>
          </p:cNvSpPr>
          <p:nvPr>
            <p:ph type="body" sz="quarter" idx="34"/>
          </p:nvPr>
        </p:nvSpPr>
        <p:spPr>
          <a:xfrm>
            <a:off x="5474351" y="1888506"/>
            <a:ext cx="2988005" cy="1062038"/>
          </a:xfrm>
        </p:spPr>
        <p:txBody>
          <a:bodyPr anchor="ctr">
            <a:noAutofit/>
          </a:bodyPr>
          <a:lstStyle>
            <a:lvl1pPr marL="0" indent="0" algn="ctr">
              <a:buNone/>
              <a:defRPr sz="1600">
                <a:solidFill>
                  <a:srgbClr val="084975"/>
                </a:solidFill>
              </a:defRPr>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Tree>
    <p:extLst>
      <p:ext uri="{BB962C8B-B14F-4D97-AF65-F5344CB8AC3E}">
        <p14:creationId xmlns:p14="http://schemas.microsoft.com/office/powerpoint/2010/main" val="109108820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Information Pyrami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FB1602B-F804-E9EF-0A6E-C4DF9AD19A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55557" y="1815500"/>
            <a:ext cx="9067811" cy="4349872"/>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98AC5B19-5EBA-434E-8B01-1693A93C9149}"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Text Placeholder 9">
            <a:extLst>
              <a:ext uri="{FF2B5EF4-FFF2-40B4-BE49-F238E27FC236}">
                <a16:creationId xmlns:a16="http://schemas.microsoft.com/office/drawing/2014/main" id="{CDA782FF-414D-5394-3F5E-F6BB1BD87C69}"/>
              </a:ext>
            </a:extLst>
          </p:cNvPr>
          <p:cNvSpPr>
            <a:spLocks noGrp="1"/>
          </p:cNvSpPr>
          <p:nvPr>
            <p:ph type="body" sz="quarter" idx="32" hasCustomPrompt="1"/>
          </p:nvPr>
        </p:nvSpPr>
        <p:spPr>
          <a:xfrm>
            <a:off x="1401511" y="1863386"/>
            <a:ext cx="8742348" cy="857259"/>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1" name="Text Placeholder 9">
            <a:extLst>
              <a:ext uri="{FF2B5EF4-FFF2-40B4-BE49-F238E27FC236}">
                <a16:creationId xmlns:a16="http://schemas.microsoft.com/office/drawing/2014/main" id="{FB666382-BE3C-4BCB-F3F8-7F59D3A5DE64}"/>
              </a:ext>
            </a:extLst>
          </p:cNvPr>
          <p:cNvSpPr>
            <a:spLocks noGrp="1"/>
          </p:cNvSpPr>
          <p:nvPr>
            <p:ph type="body" sz="quarter" idx="33" hasCustomPrompt="1"/>
          </p:nvPr>
        </p:nvSpPr>
        <p:spPr>
          <a:xfrm>
            <a:off x="1948443" y="2994047"/>
            <a:ext cx="7597197" cy="861213"/>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4" name="Text Placeholder 9">
            <a:extLst>
              <a:ext uri="{FF2B5EF4-FFF2-40B4-BE49-F238E27FC236}">
                <a16:creationId xmlns:a16="http://schemas.microsoft.com/office/drawing/2014/main" id="{7098675F-2FBB-2958-1005-7836B708929E}"/>
              </a:ext>
            </a:extLst>
          </p:cNvPr>
          <p:cNvSpPr>
            <a:spLocks noGrp="1"/>
          </p:cNvSpPr>
          <p:nvPr>
            <p:ph type="body" sz="quarter" idx="34" hasCustomPrompt="1"/>
          </p:nvPr>
        </p:nvSpPr>
        <p:spPr>
          <a:xfrm>
            <a:off x="2640653" y="4128658"/>
            <a:ext cx="628115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5" name="Text Placeholder 9">
            <a:extLst>
              <a:ext uri="{FF2B5EF4-FFF2-40B4-BE49-F238E27FC236}">
                <a16:creationId xmlns:a16="http://schemas.microsoft.com/office/drawing/2014/main" id="{501EC52A-6785-D2B0-D8B3-150DFE6A60F9}"/>
              </a:ext>
            </a:extLst>
          </p:cNvPr>
          <p:cNvSpPr>
            <a:spLocks noGrp="1"/>
          </p:cNvSpPr>
          <p:nvPr>
            <p:ph type="body" sz="quarter" idx="35" hasCustomPrompt="1"/>
          </p:nvPr>
        </p:nvSpPr>
        <p:spPr>
          <a:xfrm>
            <a:off x="3266901" y="5255664"/>
            <a:ext cx="505413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Tree>
    <p:extLst>
      <p:ext uri="{BB962C8B-B14F-4D97-AF65-F5344CB8AC3E}">
        <p14:creationId xmlns:p14="http://schemas.microsoft.com/office/powerpoint/2010/main" val="198814752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Information Pyramid Reverse">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FB1602B-F804-E9EF-0A6E-C4DF9AD19A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255557" y="1815500"/>
            <a:ext cx="9067811" cy="4349872"/>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98AC5B19-5EBA-434E-8B01-1693A93C9149}"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Text Placeholder 9">
            <a:extLst>
              <a:ext uri="{FF2B5EF4-FFF2-40B4-BE49-F238E27FC236}">
                <a16:creationId xmlns:a16="http://schemas.microsoft.com/office/drawing/2014/main" id="{CDA782FF-414D-5394-3F5E-F6BB1BD87C69}"/>
              </a:ext>
            </a:extLst>
          </p:cNvPr>
          <p:cNvSpPr>
            <a:spLocks noGrp="1"/>
          </p:cNvSpPr>
          <p:nvPr>
            <p:ph type="body" sz="quarter" idx="32" hasCustomPrompt="1"/>
          </p:nvPr>
        </p:nvSpPr>
        <p:spPr>
          <a:xfrm>
            <a:off x="1401511" y="5255668"/>
            <a:ext cx="8742348" cy="857259"/>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1" name="Text Placeholder 9">
            <a:extLst>
              <a:ext uri="{FF2B5EF4-FFF2-40B4-BE49-F238E27FC236}">
                <a16:creationId xmlns:a16="http://schemas.microsoft.com/office/drawing/2014/main" id="{FB666382-BE3C-4BCB-F3F8-7F59D3A5DE64}"/>
              </a:ext>
            </a:extLst>
          </p:cNvPr>
          <p:cNvSpPr>
            <a:spLocks noGrp="1"/>
          </p:cNvSpPr>
          <p:nvPr>
            <p:ph type="body" sz="quarter" idx="33" hasCustomPrompt="1"/>
          </p:nvPr>
        </p:nvSpPr>
        <p:spPr>
          <a:xfrm>
            <a:off x="1948443" y="4117547"/>
            <a:ext cx="7597197" cy="861213"/>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4" name="Text Placeholder 9">
            <a:extLst>
              <a:ext uri="{FF2B5EF4-FFF2-40B4-BE49-F238E27FC236}">
                <a16:creationId xmlns:a16="http://schemas.microsoft.com/office/drawing/2014/main" id="{7098675F-2FBB-2958-1005-7836B708929E}"/>
              </a:ext>
            </a:extLst>
          </p:cNvPr>
          <p:cNvSpPr>
            <a:spLocks noGrp="1"/>
          </p:cNvSpPr>
          <p:nvPr>
            <p:ph type="body" sz="quarter" idx="34" hasCustomPrompt="1"/>
          </p:nvPr>
        </p:nvSpPr>
        <p:spPr>
          <a:xfrm>
            <a:off x="2640653" y="3002198"/>
            <a:ext cx="628115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5" name="Text Placeholder 9">
            <a:extLst>
              <a:ext uri="{FF2B5EF4-FFF2-40B4-BE49-F238E27FC236}">
                <a16:creationId xmlns:a16="http://schemas.microsoft.com/office/drawing/2014/main" id="{501EC52A-6785-D2B0-D8B3-150DFE6A60F9}"/>
              </a:ext>
            </a:extLst>
          </p:cNvPr>
          <p:cNvSpPr>
            <a:spLocks noGrp="1"/>
          </p:cNvSpPr>
          <p:nvPr>
            <p:ph type="body" sz="quarter" idx="35" hasCustomPrompt="1"/>
          </p:nvPr>
        </p:nvSpPr>
        <p:spPr>
          <a:xfrm>
            <a:off x="3266901" y="1867037"/>
            <a:ext cx="505413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Tree>
    <p:extLst>
      <p:ext uri="{BB962C8B-B14F-4D97-AF65-F5344CB8AC3E}">
        <p14:creationId xmlns:p14="http://schemas.microsoft.com/office/powerpoint/2010/main" val="406646414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able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B80A1841-77F0-4376-9902-3DCCB09D58C6}"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5392396" y="322267"/>
            <a:ext cx="5753029" cy="5867399"/>
          </a:xfrm>
        </p:spPr>
        <p:txBody>
          <a:bodyPr/>
          <a:lstStyle/>
          <a:p>
            <a:endParaRPr lang="en-AU" dirty="0"/>
          </a:p>
        </p:txBody>
      </p:sp>
      <p:sp>
        <p:nvSpPr>
          <p:cNvPr id="15" name="Text Placeholder 2">
            <a:extLst>
              <a:ext uri="{FF2B5EF4-FFF2-40B4-BE49-F238E27FC236}">
                <a16:creationId xmlns:a16="http://schemas.microsoft.com/office/drawing/2014/main" id="{1E2EE6F6-D41C-E77D-A516-1AD74C4DBAB7}"/>
              </a:ext>
            </a:extLst>
          </p:cNvPr>
          <p:cNvSpPr>
            <a:spLocks noGrp="1"/>
          </p:cNvSpPr>
          <p:nvPr>
            <p:ph type="body" idx="1" hasCustomPrompt="1"/>
          </p:nvPr>
        </p:nvSpPr>
        <p:spPr>
          <a:xfrm>
            <a:off x="890591" y="1788836"/>
            <a:ext cx="3774252"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16" name="Content Placeholder 3">
            <a:extLst>
              <a:ext uri="{FF2B5EF4-FFF2-40B4-BE49-F238E27FC236}">
                <a16:creationId xmlns:a16="http://schemas.microsoft.com/office/drawing/2014/main" id="{309670BD-9EDF-6681-84CA-67346192C7A7}"/>
              </a:ext>
            </a:extLst>
          </p:cNvPr>
          <p:cNvSpPr>
            <a:spLocks noGrp="1"/>
          </p:cNvSpPr>
          <p:nvPr>
            <p:ph sz="half" idx="16"/>
          </p:nvPr>
        </p:nvSpPr>
        <p:spPr>
          <a:xfrm>
            <a:off x="890591" y="2671765"/>
            <a:ext cx="3774252" cy="3517901"/>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 name="Text Placeholder 31">
            <a:extLst>
              <a:ext uri="{FF2B5EF4-FFF2-40B4-BE49-F238E27FC236}">
                <a16:creationId xmlns:a16="http://schemas.microsoft.com/office/drawing/2014/main" id="{6B162C86-E849-B2F3-5FBE-6F174F48C6FE}"/>
              </a:ext>
            </a:extLst>
          </p:cNvPr>
          <p:cNvSpPr>
            <a:spLocks noGrp="1"/>
          </p:cNvSpPr>
          <p:nvPr>
            <p:ph type="body" sz="quarter" idx="31" hasCustomPrompt="1"/>
          </p:nvPr>
        </p:nvSpPr>
        <p:spPr>
          <a:xfrm>
            <a:off x="890591" y="322267"/>
            <a:ext cx="3708349"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418902027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martArt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1F2EC0EE-F23E-41C4-9752-B33E5E773433}"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6" name="Content Placeholder 3">
            <a:extLst>
              <a:ext uri="{FF2B5EF4-FFF2-40B4-BE49-F238E27FC236}">
                <a16:creationId xmlns:a16="http://schemas.microsoft.com/office/drawing/2014/main" id="{934BD3DF-5EDB-18FF-BBDD-BFE91545F3D5}"/>
              </a:ext>
            </a:extLst>
          </p:cNvPr>
          <p:cNvSpPr>
            <a:spLocks noGrp="1"/>
          </p:cNvSpPr>
          <p:nvPr>
            <p:ph sz="half" idx="16"/>
          </p:nvPr>
        </p:nvSpPr>
        <p:spPr>
          <a:xfrm>
            <a:off x="905693" y="1767155"/>
            <a:ext cx="3708351" cy="4422511"/>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1">
            <a:extLst>
              <a:ext uri="{FF2B5EF4-FFF2-40B4-BE49-F238E27FC236}">
                <a16:creationId xmlns:a16="http://schemas.microsoft.com/office/drawing/2014/main" id="{EDB01641-CB38-BB4A-9A3E-757E90EC9B0F}"/>
              </a:ext>
            </a:extLst>
          </p:cNvPr>
          <p:cNvSpPr>
            <a:spLocks noGrp="1"/>
          </p:cNvSpPr>
          <p:nvPr>
            <p:ph type="body" sz="quarter" idx="31" hasCustomPrompt="1"/>
          </p:nvPr>
        </p:nvSpPr>
        <p:spPr>
          <a:xfrm>
            <a:off x="905692" y="322267"/>
            <a:ext cx="10564024"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SmartArt Placeholder 2">
            <a:extLst>
              <a:ext uri="{FF2B5EF4-FFF2-40B4-BE49-F238E27FC236}">
                <a16:creationId xmlns:a16="http://schemas.microsoft.com/office/drawing/2014/main" id="{E6DF560D-9FAB-FB38-BBDA-DAE817685715}"/>
              </a:ext>
            </a:extLst>
          </p:cNvPr>
          <p:cNvSpPr>
            <a:spLocks noGrp="1"/>
          </p:cNvSpPr>
          <p:nvPr>
            <p:ph type="dgm" sz="quarter" idx="32"/>
          </p:nvPr>
        </p:nvSpPr>
        <p:spPr>
          <a:xfrm>
            <a:off x="4859338" y="1384304"/>
            <a:ext cx="6610350" cy="4805359"/>
          </a:xfrm>
        </p:spPr>
        <p:txBody>
          <a:bodyPr/>
          <a:lstStyle/>
          <a:p>
            <a:endParaRPr lang="en-AU" dirty="0"/>
          </a:p>
        </p:txBody>
      </p:sp>
    </p:spTree>
    <p:extLst>
      <p:ext uri="{BB962C8B-B14F-4D97-AF65-F5344CB8AC3E}">
        <p14:creationId xmlns:p14="http://schemas.microsoft.com/office/powerpoint/2010/main" val="270015130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38D862B5-67F5-48FE-928C-7A747089AA1D}"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4" y="1824994"/>
            <a:ext cx="10350887" cy="4043995"/>
          </a:xfrm>
        </p:spPr>
        <p:txBody>
          <a:bodyPr/>
          <a:lstStyle>
            <a:lvl1pPr>
              <a:defRPr>
                <a:solidFill>
                  <a:srgbClr val="C2D8DE"/>
                </a:solidFill>
              </a:defRPr>
            </a:lvl1pPr>
          </a:lstStyle>
          <a:p>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370605461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SmartAr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38D862B5-67F5-48FE-928C-7A747089AA1D}"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SmartArt Placeholder 2">
            <a:extLst>
              <a:ext uri="{FF2B5EF4-FFF2-40B4-BE49-F238E27FC236}">
                <a16:creationId xmlns:a16="http://schemas.microsoft.com/office/drawing/2014/main" id="{D4E96397-7F4E-397D-6DC5-0EEFA61A6493}"/>
              </a:ext>
            </a:extLst>
          </p:cNvPr>
          <p:cNvSpPr>
            <a:spLocks noGrp="1"/>
          </p:cNvSpPr>
          <p:nvPr>
            <p:ph type="dgm" sz="quarter" idx="32"/>
          </p:nvPr>
        </p:nvSpPr>
        <p:spPr>
          <a:xfrm>
            <a:off x="906463" y="1824994"/>
            <a:ext cx="10350500" cy="4043363"/>
          </a:xfrm>
        </p:spPr>
        <p:txBody>
          <a:bodyPr/>
          <a:lstStyle/>
          <a:p>
            <a:endParaRPr lang="en-AU" dirty="0"/>
          </a:p>
        </p:txBody>
      </p:sp>
    </p:spTree>
    <p:extLst>
      <p:ext uri="{BB962C8B-B14F-4D97-AF65-F5344CB8AC3E}">
        <p14:creationId xmlns:p14="http://schemas.microsoft.com/office/powerpoint/2010/main" val="168702846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able with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A7112F43-5D9B-49F5-BC03-50D202B8012D}"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4" y="1824993"/>
            <a:ext cx="10350887" cy="3324524"/>
          </a:xfrm>
        </p:spPr>
        <p:txBody>
          <a:bodyPr/>
          <a:lstStyle>
            <a:lvl1pPr>
              <a:defRPr>
                <a:solidFill>
                  <a:srgbClr val="C2D8DE"/>
                </a:solidFill>
              </a:defRPr>
            </a:lvl1pPr>
          </a:lstStyle>
          <a:p>
            <a:endParaRPr lang="en-AU" dirty="0"/>
          </a:p>
        </p:txBody>
      </p:sp>
      <p:sp>
        <p:nvSpPr>
          <p:cNvPr id="4" name="Text Placeholder 3">
            <a:extLst>
              <a:ext uri="{FF2B5EF4-FFF2-40B4-BE49-F238E27FC236}">
                <a16:creationId xmlns:a16="http://schemas.microsoft.com/office/drawing/2014/main" id="{65A26B7A-104F-4B19-ADD4-8DB2E7DE36A7}"/>
              </a:ext>
            </a:extLst>
          </p:cNvPr>
          <p:cNvSpPr>
            <a:spLocks noGrp="1"/>
          </p:cNvSpPr>
          <p:nvPr>
            <p:ph type="body" sz="quarter" idx="14"/>
          </p:nvPr>
        </p:nvSpPr>
        <p:spPr>
          <a:xfrm>
            <a:off x="887667" y="5292729"/>
            <a:ext cx="7586408" cy="955675"/>
          </a:xfrm>
        </p:spPr>
        <p:txBody>
          <a:bodyPr>
            <a:normAutofit/>
          </a:bodyPr>
          <a:lstStyle>
            <a:lvl1pPr marL="0" indent="0">
              <a:buNone/>
              <a:defRPr sz="1800">
                <a:solidFill>
                  <a:srgbClr val="C2D8DE"/>
                </a:solidFill>
              </a:defRPr>
            </a:lvl1pPr>
            <a:lvl2pPr marL="457189" indent="0">
              <a:buNone/>
              <a:defRPr/>
            </a:lvl2pPr>
          </a:lstStyle>
          <a:p>
            <a:pPr lvl="0"/>
            <a:r>
              <a:rPr lang="en-US" dirty="0"/>
              <a:t>Click to edit Master text styles</a:t>
            </a:r>
          </a:p>
        </p:txBody>
      </p:sp>
      <p:sp>
        <p:nvSpPr>
          <p:cNvPr id="10" name="Text Placeholder 31">
            <a:extLst>
              <a:ext uri="{FF2B5EF4-FFF2-40B4-BE49-F238E27FC236}">
                <a16:creationId xmlns:a16="http://schemas.microsoft.com/office/drawing/2014/main" id="{BF918D91-0334-4B7E-CC13-C72D788B834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332993385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2 Table">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B2E3C9F4-AED7-4D31-A85B-0C6D5B866412}"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0" name="Text Placeholder 31">
            <a:extLst>
              <a:ext uri="{FF2B5EF4-FFF2-40B4-BE49-F238E27FC236}">
                <a16:creationId xmlns:a16="http://schemas.microsoft.com/office/drawing/2014/main" id="{3668AE1D-1F4E-FFA6-61E1-8CBC30F838C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8" name="Straight Connector 7">
            <a:extLst>
              <a:ext uri="{FF2B5EF4-FFF2-40B4-BE49-F238E27FC236}">
                <a16:creationId xmlns:a16="http://schemas.microsoft.com/office/drawing/2014/main" id="{1722F9DB-CEFF-E38F-01CE-B698B5CD2E32}"/>
              </a:ext>
            </a:extLst>
          </p:cNvPr>
          <p:cNvCxnSpPr>
            <a:cxnSpLocks/>
          </p:cNvCxnSpPr>
          <p:nvPr userDrawn="1"/>
        </p:nvCxnSpPr>
        <p:spPr>
          <a:xfrm>
            <a:off x="6096000" y="1824993"/>
            <a:ext cx="0" cy="4424036"/>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Table Placeholder 13">
            <a:extLst>
              <a:ext uri="{FF2B5EF4-FFF2-40B4-BE49-F238E27FC236}">
                <a16:creationId xmlns:a16="http://schemas.microsoft.com/office/drawing/2014/main" id="{3D8DCE42-66D0-BEEB-99DB-222AC7568323}"/>
              </a:ext>
            </a:extLst>
          </p:cNvPr>
          <p:cNvSpPr>
            <a:spLocks noGrp="1"/>
          </p:cNvSpPr>
          <p:nvPr>
            <p:ph type="tbl" sz="quarter" idx="33"/>
          </p:nvPr>
        </p:nvSpPr>
        <p:spPr>
          <a:xfrm>
            <a:off x="905691" y="1824993"/>
            <a:ext cx="5037496" cy="4351970"/>
          </a:xfrm>
        </p:spPr>
        <p:txBody>
          <a:bodyPr/>
          <a:lstStyle/>
          <a:p>
            <a:endParaRPr lang="en-AU" dirty="0"/>
          </a:p>
        </p:txBody>
      </p:sp>
      <p:sp>
        <p:nvSpPr>
          <p:cNvPr id="15" name="Table Placeholder 13">
            <a:extLst>
              <a:ext uri="{FF2B5EF4-FFF2-40B4-BE49-F238E27FC236}">
                <a16:creationId xmlns:a16="http://schemas.microsoft.com/office/drawing/2014/main" id="{45FAF450-ACE8-0CA8-A2EF-B76CFFF1F644}"/>
              </a:ext>
            </a:extLst>
          </p:cNvPr>
          <p:cNvSpPr>
            <a:spLocks noGrp="1"/>
          </p:cNvSpPr>
          <p:nvPr>
            <p:ph type="tbl" sz="quarter" idx="34"/>
          </p:nvPr>
        </p:nvSpPr>
        <p:spPr>
          <a:xfrm>
            <a:off x="6248815" y="1850393"/>
            <a:ext cx="5037496" cy="4351970"/>
          </a:xfrm>
        </p:spPr>
        <p:txBody>
          <a:bodyPr/>
          <a:lstStyle/>
          <a:p>
            <a:endParaRPr lang="en-AU" dirty="0"/>
          </a:p>
        </p:txBody>
      </p:sp>
    </p:spTree>
    <p:extLst>
      <p:ext uri="{BB962C8B-B14F-4D97-AF65-F5344CB8AC3E}">
        <p14:creationId xmlns:p14="http://schemas.microsoft.com/office/powerpoint/2010/main" val="129849710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2 Table and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5A4DADBF-C4CC-4F8F-98B9-105087502673}"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2" y="1824997"/>
            <a:ext cx="4965264" cy="3342319"/>
          </a:xfrm>
        </p:spPr>
        <p:txBody>
          <a:bodyPr/>
          <a:lstStyle>
            <a:lvl1pPr>
              <a:defRPr>
                <a:solidFill>
                  <a:srgbClr val="C2D8DE"/>
                </a:solidFill>
              </a:defRPr>
            </a:lvl1pPr>
          </a:lstStyle>
          <a:p>
            <a:endParaRPr lang="en-AU" dirty="0"/>
          </a:p>
        </p:txBody>
      </p:sp>
      <p:sp>
        <p:nvSpPr>
          <p:cNvPr id="4" name="Text Placeholder 3">
            <a:extLst>
              <a:ext uri="{FF2B5EF4-FFF2-40B4-BE49-F238E27FC236}">
                <a16:creationId xmlns:a16="http://schemas.microsoft.com/office/drawing/2014/main" id="{65A26B7A-104F-4B19-ADD4-8DB2E7DE36A7}"/>
              </a:ext>
            </a:extLst>
          </p:cNvPr>
          <p:cNvSpPr>
            <a:spLocks noGrp="1"/>
          </p:cNvSpPr>
          <p:nvPr>
            <p:ph type="body" sz="quarter" idx="14"/>
          </p:nvPr>
        </p:nvSpPr>
        <p:spPr>
          <a:xfrm>
            <a:off x="905693" y="5292730"/>
            <a:ext cx="4965264" cy="884073"/>
          </a:xfrm>
        </p:spPr>
        <p:txBody>
          <a:bodyPr>
            <a:normAutofit/>
          </a:bodyPr>
          <a:lstStyle>
            <a:lvl1pPr marL="0" indent="0">
              <a:buNone/>
              <a:defRPr lang="en-US" sz="1800" dirty="0">
                <a:solidFill>
                  <a:srgbClr val="C2D8DE"/>
                </a:solidFill>
              </a:defRPr>
            </a:lvl1pPr>
            <a:lvl2pPr marL="457189" indent="0">
              <a:buNone/>
              <a:defRPr/>
            </a:lvl2pPr>
          </a:lstStyle>
          <a:p>
            <a:pPr lvl="0"/>
            <a:r>
              <a:rPr lang="en-US" dirty="0"/>
              <a:t>Click to edit Master text styles</a:t>
            </a:r>
          </a:p>
        </p:txBody>
      </p:sp>
      <p:cxnSp>
        <p:nvCxnSpPr>
          <p:cNvPr id="10" name="Straight Connector 9">
            <a:extLst>
              <a:ext uri="{FF2B5EF4-FFF2-40B4-BE49-F238E27FC236}">
                <a16:creationId xmlns:a16="http://schemas.microsoft.com/office/drawing/2014/main" id="{BC9BA323-A999-D756-FA7E-12C732CC7750}"/>
              </a:ext>
            </a:extLst>
          </p:cNvPr>
          <p:cNvCxnSpPr>
            <a:cxnSpLocks/>
          </p:cNvCxnSpPr>
          <p:nvPr userDrawn="1"/>
        </p:nvCxnSpPr>
        <p:spPr>
          <a:xfrm>
            <a:off x="609600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Text Placeholder 31">
            <a:extLst>
              <a:ext uri="{FF2B5EF4-FFF2-40B4-BE49-F238E27FC236}">
                <a16:creationId xmlns:a16="http://schemas.microsoft.com/office/drawing/2014/main" id="{3668AE1D-1F4E-FFA6-61E1-8CBC30F838C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Table Placeholder 8">
            <a:extLst>
              <a:ext uri="{FF2B5EF4-FFF2-40B4-BE49-F238E27FC236}">
                <a16:creationId xmlns:a16="http://schemas.microsoft.com/office/drawing/2014/main" id="{6FDFDC05-7BA4-AC97-99D2-608CB44085A8}"/>
              </a:ext>
            </a:extLst>
          </p:cNvPr>
          <p:cNvSpPr>
            <a:spLocks noGrp="1"/>
          </p:cNvSpPr>
          <p:nvPr>
            <p:ph type="tbl" sz="quarter" idx="32"/>
          </p:nvPr>
        </p:nvSpPr>
        <p:spPr>
          <a:xfrm>
            <a:off x="6316479" y="1824997"/>
            <a:ext cx="4965264" cy="3342319"/>
          </a:xfrm>
        </p:spPr>
        <p:txBody>
          <a:bodyPr/>
          <a:lstStyle>
            <a:lvl1pPr>
              <a:defRPr>
                <a:solidFill>
                  <a:srgbClr val="C2D8DE"/>
                </a:solidFill>
              </a:defRPr>
            </a:lvl1pPr>
          </a:lstStyle>
          <a:p>
            <a:endParaRPr lang="en-AU" dirty="0"/>
          </a:p>
        </p:txBody>
      </p:sp>
      <p:sp>
        <p:nvSpPr>
          <p:cNvPr id="8" name="Text Placeholder 3">
            <a:extLst>
              <a:ext uri="{FF2B5EF4-FFF2-40B4-BE49-F238E27FC236}">
                <a16:creationId xmlns:a16="http://schemas.microsoft.com/office/drawing/2014/main" id="{82E9C58D-EE21-02ED-0171-F0CA28B8E127}"/>
              </a:ext>
            </a:extLst>
          </p:cNvPr>
          <p:cNvSpPr>
            <a:spLocks noGrp="1"/>
          </p:cNvSpPr>
          <p:nvPr>
            <p:ph type="body" sz="quarter" idx="33"/>
          </p:nvPr>
        </p:nvSpPr>
        <p:spPr>
          <a:xfrm>
            <a:off x="6316482" y="5292730"/>
            <a:ext cx="4965265" cy="884073"/>
          </a:xfrm>
        </p:spPr>
        <p:txBody>
          <a:bodyPr>
            <a:normAutofit/>
          </a:bodyPr>
          <a:lstStyle>
            <a:lvl1pPr marL="0" indent="0">
              <a:buNone/>
              <a:defRPr lang="en-US" sz="1800" dirty="0">
                <a:solidFill>
                  <a:srgbClr val="C2D8DE"/>
                </a:solidFill>
              </a:defRPr>
            </a:lvl1pPr>
            <a:lvl2pPr marL="457189" indent="0">
              <a:buNone/>
              <a:defRPr/>
            </a:lvl2pPr>
          </a:lstStyle>
          <a:p>
            <a:pPr lvl="0"/>
            <a:r>
              <a:rPr lang="en-US" dirty="0"/>
              <a:t>Click to edit Master text styles</a:t>
            </a:r>
          </a:p>
        </p:txBody>
      </p:sp>
    </p:spTree>
    <p:extLst>
      <p:ext uri="{BB962C8B-B14F-4D97-AF65-F5344CB8AC3E}">
        <p14:creationId xmlns:p14="http://schemas.microsoft.com/office/powerpoint/2010/main" val="245125067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 Chart and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C14ED562-E29A-47D1-B5E8-DD2937577409}"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1" name="Chart Placeholder 10">
            <a:extLst>
              <a:ext uri="{FF2B5EF4-FFF2-40B4-BE49-F238E27FC236}">
                <a16:creationId xmlns:a16="http://schemas.microsoft.com/office/drawing/2014/main" id="{809F3DB1-8D6B-6336-4441-D5AC431B559B}"/>
              </a:ext>
            </a:extLst>
          </p:cNvPr>
          <p:cNvSpPr>
            <a:spLocks noGrp="1"/>
          </p:cNvSpPr>
          <p:nvPr>
            <p:ph type="chart" sz="quarter" idx="17"/>
          </p:nvPr>
        </p:nvSpPr>
        <p:spPr>
          <a:xfrm>
            <a:off x="905693" y="1830942"/>
            <a:ext cx="4998147" cy="3336373"/>
          </a:xfrm>
        </p:spPr>
        <p:txBody>
          <a:bodyPr/>
          <a:lstStyle>
            <a:lvl1pPr>
              <a:defRPr>
                <a:solidFill>
                  <a:srgbClr val="C2D8DE"/>
                </a:solidFill>
              </a:defRPr>
            </a:lvl1pPr>
          </a:lstStyle>
          <a:p>
            <a:endParaRPr lang="en-AU" dirty="0"/>
          </a:p>
        </p:txBody>
      </p:sp>
      <p:sp>
        <p:nvSpPr>
          <p:cNvPr id="18" name="Chart Placeholder 17">
            <a:extLst>
              <a:ext uri="{FF2B5EF4-FFF2-40B4-BE49-F238E27FC236}">
                <a16:creationId xmlns:a16="http://schemas.microsoft.com/office/drawing/2014/main" id="{26E9F121-E7F8-BD39-FEE2-26EC25E29897}"/>
              </a:ext>
            </a:extLst>
          </p:cNvPr>
          <p:cNvSpPr>
            <a:spLocks noGrp="1"/>
          </p:cNvSpPr>
          <p:nvPr>
            <p:ph type="chart" sz="quarter" idx="18"/>
          </p:nvPr>
        </p:nvSpPr>
        <p:spPr>
          <a:xfrm>
            <a:off x="6288037" y="1830667"/>
            <a:ext cx="5009139" cy="3336644"/>
          </a:xfrm>
        </p:spPr>
        <p:txBody>
          <a:bodyPr/>
          <a:lstStyle>
            <a:lvl1pPr>
              <a:defRPr>
                <a:solidFill>
                  <a:srgbClr val="C2D8DE"/>
                </a:solidFill>
              </a:defRPr>
            </a:lvl1pPr>
          </a:lstStyle>
          <a:p>
            <a:endParaRPr lang="en-AU" dirty="0"/>
          </a:p>
        </p:txBody>
      </p:sp>
      <p:sp>
        <p:nvSpPr>
          <p:cNvPr id="19" name="Text Placeholder 31">
            <a:extLst>
              <a:ext uri="{FF2B5EF4-FFF2-40B4-BE49-F238E27FC236}">
                <a16:creationId xmlns:a16="http://schemas.microsoft.com/office/drawing/2014/main" id="{CE6B76A1-7EF8-253F-2348-D6B0437F1FD7}"/>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3">
            <a:extLst>
              <a:ext uri="{FF2B5EF4-FFF2-40B4-BE49-F238E27FC236}">
                <a16:creationId xmlns:a16="http://schemas.microsoft.com/office/drawing/2014/main" id="{878CA154-65BB-EDBC-BB9F-4A0C2EAD7261}"/>
              </a:ext>
            </a:extLst>
          </p:cNvPr>
          <p:cNvSpPr>
            <a:spLocks noGrp="1"/>
          </p:cNvSpPr>
          <p:nvPr>
            <p:ph type="body" sz="quarter" idx="14"/>
          </p:nvPr>
        </p:nvSpPr>
        <p:spPr>
          <a:xfrm>
            <a:off x="905820" y="5292729"/>
            <a:ext cx="4998147" cy="884073"/>
          </a:xfrm>
        </p:spPr>
        <p:txBody>
          <a:bodyPr>
            <a:normAutofit/>
          </a:bodyPr>
          <a:lstStyle>
            <a:lvl1pPr marL="0" indent="0">
              <a:buNone/>
              <a:defRPr lang="en-US" sz="1800" dirty="0">
                <a:solidFill>
                  <a:srgbClr val="C2D8DE"/>
                </a:solidFill>
              </a:defRPr>
            </a:lvl1pPr>
            <a:lvl2pPr marL="457189" indent="0">
              <a:buNone/>
              <a:defRPr/>
            </a:lvl2pPr>
          </a:lstStyle>
          <a:p>
            <a:pPr lvl="0"/>
            <a:r>
              <a:rPr lang="en-US" dirty="0"/>
              <a:t>Click to edit Master text styles</a:t>
            </a:r>
          </a:p>
        </p:txBody>
      </p:sp>
      <p:sp>
        <p:nvSpPr>
          <p:cNvPr id="14" name="Text Placeholder 3">
            <a:extLst>
              <a:ext uri="{FF2B5EF4-FFF2-40B4-BE49-F238E27FC236}">
                <a16:creationId xmlns:a16="http://schemas.microsoft.com/office/drawing/2014/main" id="{70C4FBAF-C2F5-9FF5-FCE0-9022398D1D87}"/>
              </a:ext>
            </a:extLst>
          </p:cNvPr>
          <p:cNvSpPr>
            <a:spLocks noGrp="1"/>
          </p:cNvSpPr>
          <p:nvPr>
            <p:ph type="body" sz="quarter" idx="16"/>
          </p:nvPr>
        </p:nvSpPr>
        <p:spPr>
          <a:xfrm>
            <a:off x="6288035" y="5292729"/>
            <a:ext cx="5009136" cy="884073"/>
          </a:xfrm>
        </p:spPr>
        <p:txBody>
          <a:bodyPr>
            <a:normAutofit/>
          </a:bodyPr>
          <a:lstStyle>
            <a:lvl1pPr marL="0" indent="0">
              <a:buNone/>
              <a:defRPr lang="en-US" sz="1800" dirty="0">
                <a:solidFill>
                  <a:srgbClr val="C2D8DE"/>
                </a:solidFill>
              </a:defRPr>
            </a:lvl1pPr>
            <a:lvl2pPr marL="457189" indent="0">
              <a:buNone/>
              <a:defRPr/>
            </a:lvl2pPr>
          </a:lstStyle>
          <a:p>
            <a:pPr lvl="0"/>
            <a:r>
              <a:rPr lang="en-US" dirty="0"/>
              <a:t>Click to edit Master text styles</a:t>
            </a:r>
          </a:p>
        </p:txBody>
      </p:sp>
      <p:cxnSp>
        <p:nvCxnSpPr>
          <p:cNvPr id="2" name="Straight Connector 1">
            <a:extLst>
              <a:ext uri="{FF2B5EF4-FFF2-40B4-BE49-F238E27FC236}">
                <a16:creationId xmlns:a16="http://schemas.microsoft.com/office/drawing/2014/main" id="{666677F2-004C-5BE9-3C05-3D2FAC5D78BC}"/>
              </a:ext>
            </a:extLst>
          </p:cNvPr>
          <p:cNvCxnSpPr>
            <a:cxnSpLocks/>
          </p:cNvCxnSpPr>
          <p:nvPr userDrawn="1"/>
        </p:nvCxnSpPr>
        <p:spPr>
          <a:xfrm>
            <a:off x="609600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13616412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hart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D7581745-9D99-4F86-9382-837C7C451F27}"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1" name="Chart Placeholder 10">
            <a:extLst>
              <a:ext uri="{FF2B5EF4-FFF2-40B4-BE49-F238E27FC236}">
                <a16:creationId xmlns:a16="http://schemas.microsoft.com/office/drawing/2014/main" id="{809F3DB1-8D6B-6336-4441-D5AC431B559B}"/>
              </a:ext>
            </a:extLst>
          </p:cNvPr>
          <p:cNvSpPr>
            <a:spLocks noGrp="1"/>
          </p:cNvSpPr>
          <p:nvPr>
            <p:ph type="chart" sz="quarter" idx="17"/>
          </p:nvPr>
        </p:nvSpPr>
        <p:spPr>
          <a:xfrm>
            <a:off x="905692" y="1830942"/>
            <a:ext cx="5336165" cy="3336373"/>
          </a:xfrm>
        </p:spPr>
        <p:txBody>
          <a:bodyPr/>
          <a:lstStyle>
            <a:lvl1pPr>
              <a:defRPr>
                <a:solidFill>
                  <a:srgbClr val="C2D8DE"/>
                </a:solidFill>
              </a:defRPr>
            </a:lvl1pPr>
          </a:lstStyle>
          <a:p>
            <a:endParaRPr lang="en-AU" dirty="0"/>
          </a:p>
        </p:txBody>
      </p:sp>
      <p:sp>
        <p:nvSpPr>
          <p:cNvPr id="19" name="Text Placeholder 31">
            <a:extLst>
              <a:ext uri="{FF2B5EF4-FFF2-40B4-BE49-F238E27FC236}">
                <a16:creationId xmlns:a16="http://schemas.microsoft.com/office/drawing/2014/main" id="{CE6B76A1-7EF8-253F-2348-D6B0437F1FD7}"/>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3">
            <a:extLst>
              <a:ext uri="{FF2B5EF4-FFF2-40B4-BE49-F238E27FC236}">
                <a16:creationId xmlns:a16="http://schemas.microsoft.com/office/drawing/2014/main" id="{878CA154-65BB-EDBC-BB9F-4A0C2EAD7261}"/>
              </a:ext>
            </a:extLst>
          </p:cNvPr>
          <p:cNvSpPr>
            <a:spLocks noGrp="1"/>
          </p:cNvSpPr>
          <p:nvPr>
            <p:ph type="body" sz="quarter" idx="14"/>
          </p:nvPr>
        </p:nvSpPr>
        <p:spPr>
          <a:xfrm>
            <a:off x="905693" y="5292730"/>
            <a:ext cx="5338680" cy="884073"/>
          </a:xfrm>
        </p:spPr>
        <p:txBody>
          <a:bodyPr>
            <a:normAutofit/>
          </a:bodyPr>
          <a:lstStyle>
            <a:lvl1pPr marL="0" indent="0">
              <a:buNone/>
              <a:defRPr lang="en-US" sz="1800" dirty="0">
                <a:solidFill>
                  <a:srgbClr val="C2D8DE"/>
                </a:solidFill>
              </a:defRPr>
            </a:lvl1pPr>
            <a:lvl2pPr marL="457189" indent="0">
              <a:buNone/>
              <a:defRPr/>
            </a:lvl2pPr>
          </a:lstStyle>
          <a:p>
            <a:pPr lvl="0"/>
            <a:r>
              <a:rPr lang="en-US" dirty="0"/>
              <a:t>Click to edit Master text styles</a:t>
            </a:r>
          </a:p>
        </p:txBody>
      </p:sp>
      <p:sp>
        <p:nvSpPr>
          <p:cNvPr id="2" name="Text Placeholder 2">
            <a:extLst>
              <a:ext uri="{FF2B5EF4-FFF2-40B4-BE49-F238E27FC236}">
                <a16:creationId xmlns:a16="http://schemas.microsoft.com/office/drawing/2014/main" id="{6494E784-AF77-D5C3-2757-08F864A0AA02}"/>
              </a:ext>
            </a:extLst>
          </p:cNvPr>
          <p:cNvSpPr>
            <a:spLocks noGrp="1"/>
          </p:cNvSpPr>
          <p:nvPr>
            <p:ph type="body" idx="13" hasCustomPrompt="1"/>
          </p:nvPr>
        </p:nvSpPr>
        <p:spPr>
          <a:xfrm>
            <a:off x="6626885" y="1830941"/>
            <a:ext cx="4693523" cy="760197"/>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4" name="Content Placeholder 3">
            <a:extLst>
              <a:ext uri="{FF2B5EF4-FFF2-40B4-BE49-F238E27FC236}">
                <a16:creationId xmlns:a16="http://schemas.microsoft.com/office/drawing/2014/main" id="{53EF77E1-9076-EB77-BB55-7E4805D9650A}"/>
              </a:ext>
            </a:extLst>
          </p:cNvPr>
          <p:cNvSpPr>
            <a:spLocks noGrp="1"/>
          </p:cNvSpPr>
          <p:nvPr>
            <p:ph sz="half" idx="32" hasCustomPrompt="1"/>
          </p:nvPr>
        </p:nvSpPr>
        <p:spPr>
          <a:xfrm>
            <a:off x="6626884" y="2730838"/>
            <a:ext cx="4693520" cy="3445965"/>
          </a:xfrm>
        </p:spPr>
        <p:txBody>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3" name="Straight Connector 2">
            <a:extLst>
              <a:ext uri="{FF2B5EF4-FFF2-40B4-BE49-F238E27FC236}">
                <a16:creationId xmlns:a16="http://schemas.microsoft.com/office/drawing/2014/main" id="{267FAEE5-CA41-CCEE-51BB-7CFB68E1B34A}"/>
              </a:ext>
            </a:extLst>
          </p:cNvPr>
          <p:cNvCxnSpPr>
            <a:cxnSpLocks/>
          </p:cNvCxnSpPr>
          <p:nvPr userDrawn="1"/>
        </p:nvCxnSpPr>
        <p:spPr>
          <a:xfrm>
            <a:off x="6445622"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9630290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Pull Quote and Conten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36D82-CDFF-66D6-F0C7-1EE8850082A8}"/>
              </a:ext>
            </a:extLst>
          </p:cNvPr>
          <p:cNvSpPr>
            <a:spLocks noGrp="1"/>
          </p:cNvSpPr>
          <p:nvPr>
            <p:ph type="dt" sz="half" idx="10"/>
          </p:nvPr>
        </p:nvSpPr>
        <p:spPr/>
        <p:txBody>
          <a:bodyPr/>
          <a:lstStyle/>
          <a:p>
            <a:fld id="{0E632335-C883-4F35-ACF1-C4218DC37451}" type="datetime1">
              <a:rPr lang="en-AU" smtClean="0"/>
              <a:t>22/04/2026</a:t>
            </a:fld>
            <a:endParaRPr lang="en-AU" dirty="0"/>
          </a:p>
        </p:txBody>
      </p:sp>
      <p:sp>
        <p:nvSpPr>
          <p:cNvPr id="3" name="Footer Placeholder 2">
            <a:extLst>
              <a:ext uri="{FF2B5EF4-FFF2-40B4-BE49-F238E27FC236}">
                <a16:creationId xmlns:a16="http://schemas.microsoft.com/office/drawing/2014/main" id="{6EB5DCD0-C869-5F8F-3B38-5155B5322B0A}"/>
              </a:ext>
            </a:extLst>
          </p:cNvPr>
          <p:cNvSpPr>
            <a:spLocks noGrp="1"/>
          </p:cNvSpPr>
          <p:nvPr>
            <p:ph type="ftr" sz="quarter" idx="11"/>
          </p:nvPr>
        </p:nvSpPr>
        <p:spPr/>
        <p:txBody>
          <a:bodyPr/>
          <a:lstStyle/>
          <a:p>
            <a:r>
              <a:rPr lang="en-AU" dirty="0"/>
              <a:t>Footer or presentation title</a:t>
            </a:r>
          </a:p>
        </p:txBody>
      </p:sp>
      <p:sp>
        <p:nvSpPr>
          <p:cNvPr id="4" name="Slide Number Placeholder 3">
            <a:extLst>
              <a:ext uri="{FF2B5EF4-FFF2-40B4-BE49-F238E27FC236}">
                <a16:creationId xmlns:a16="http://schemas.microsoft.com/office/drawing/2014/main" id="{1222474E-CFCA-94CF-FBC2-76C6D6B4B8F4}"/>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5" name="Rectangle 4">
            <a:extLst>
              <a:ext uri="{FF2B5EF4-FFF2-40B4-BE49-F238E27FC236}">
                <a16:creationId xmlns:a16="http://schemas.microsoft.com/office/drawing/2014/main" id="{BE976941-A854-B5D6-D62D-658A8ACBEA86}"/>
              </a:ext>
            </a:extLst>
          </p:cNvPr>
          <p:cNvSpPr/>
          <p:nvPr userDrawn="1"/>
        </p:nvSpPr>
        <p:spPr>
          <a:xfrm>
            <a:off x="905693" y="1394964"/>
            <a:ext cx="4662451" cy="1886989"/>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b="1" dirty="0"/>
          </a:p>
        </p:txBody>
      </p:sp>
      <p:sp>
        <p:nvSpPr>
          <p:cNvPr id="7" name="Content Placeholder 3">
            <a:extLst>
              <a:ext uri="{FF2B5EF4-FFF2-40B4-BE49-F238E27FC236}">
                <a16:creationId xmlns:a16="http://schemas.microsoft.com/office/drawing/2014/main" id="{66EA5054-27DE-9B9D-61D4-7A4A6595D2E1}"/>
              </a:ext>
            </a:extLst>
          </p:cNvPr>
          <p:cNvSpPr>
            <a:spLocks noGrp="1"/>
          </p:cNvSpPr>
          <p:nvPr>
            <p:ph sz="half" idx="13" hasCustomPrompt="1"/>
          </p:nvPr>
        </p:nvSpPr>
        <p:spPr>
          <a:xfrm>
            <a:off x="1068893" y="1497109"/>
            <a:ext cx="4336051" cy="1693402"/>
          </a:xfrm>
        </p:spPr>
        <p:txBody>
          <a:bodyPr anchor="ctr">
            <a:normAutofit/>
          </a:bodyPr>
          <a:lstStyle>
            <a:lvl1pPr marL="0" indent="0" algn="ctr">
              <a:buFontTx/>
              <a:buNone/>
              <a:defRPr sz="2000">
                <a:solidFill>
                  <a:schemeClr val="bg1"/>
                </a:solidFill>
              </a:defRPr>
            </a:lvl1pPr>
          </a:lstStyle>
          <a:p>
            <a:pPr lvl="0"/>
            <a:r>
              <a:rPr lang="en-US" dirty="0"/>
              <a:t>Pull quote etc. goes here</a:t>
            </a:r>
          </a:p>
        </p:txBody>
      </p:sp>
      <p:sp>
        <p:nvSpPr>
          <p:cNvPr id="11" name="Text Placeholder 2">
            <a:extLst>
              <a:ext uri="{FF2B5EF4-FFF2-40B4-BE49-F238E27FC236}">
                <a16:creationId xmlns:a16="http://schemas.microsoft.com/office/drawing/2014/main" id="{1B4D8EA0-821C-CC3C-25B0-F3A950CC8E14}"/>
              </a:ext>
            </a:extLst>
          </p:cNvPr>
          <p:cNvSpPr>
            <a:spLocks noGrp="1"/>
          </p:cNvSpPr>
          <p:nvPr>
            <p:ph type="body" idx="1" hasCustomPrompt="1"/>
          </p:nvPr>
        </p:nvSpPr>
        <p:spPr>
          <a:xfrm>
            <a:off x="905694" y="3365370"/>
            <a:ext cx="3361508" cy="823912"/>
          </a:xfrm>
        </p:spPr>
        <p:txBody>
          <a:bodyPr anchor="b">
            <a:normAutofit/>
          </a:bodyPr>
          <a:lstStyle>
            <a:lvl1pPr marL="0" indent="0" algn="ctr">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2" name="Content Placeholder 3">
            <a:extLst>
              <a:ext uri="{FF2B5EF4-FFF2-40B4-BE49-F238E27FC236}">
                <a16:creationId xmlns:a16="http://schemas.microsoft.com/office/drawing/2014/main" id="{98E996CC-D601-66BA-FD77-CED046905469}"/>
              </a:ext>
            </a:extLst>
          </p:cNvPr>
          <p:cNvSpPr>
            <a:spLocks noGrp="1"/>
          </p:cNvSpPr>
          <p:nvPr>
            <p:ph sz="half" idx="2" hasCustomPrompt="1"/>
          </p:nvPr>
        </p:nvSpPr>
        <p:spPr>
          <a:xfrm>
            <a:off x="905694" y="4280720"/>
            <a:ext cx="3361508" cy="1908942"/>
          </a:xfrm>
        </p:spPr>
        <p:txBody>
          <a:bodyPr>
            <a:normAutofit/>
          </a:bodyPr>
          <a:lstStyle>
            <a:lvl1pPr marL="0" indent="0" algn="ctr">
              <a:buNone/>
              <a:defRPr sz="2000">
                <a:solidFill>
                  <a:srgbClr val="C2D8DE"/>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3" name="Text Placeholder 2">
            <a:extLst>
              <a:ext uri="{FF2B5EF4-FFF2-40B4-BE49-F238E27FC236}">
                <a16:creationId xmlns:a16="http://schemas.microsoft.com/office/drawing/2014/main" id="{BC62CF3F-50E4-D582-C173-7E0038335B94}"/>
              </a:ext>
            </a:extLst>
          </p:cNvPr>
          <p:cNvSpPr>
            <a:spLocks noGrp="1"/>
          </p:cNvSpPr>
          <p:nvPr>
            <p:ph type="body" idx="15" hasCustomPrompt="1"/>
          </p:nvPr>
        </p:nvSpPr>
        <p:spPr>
          <a:xfrm>
            <a:off x="4448199" y="3363754"/>
            <a:ext cx="3361508" cy="823912"/>
          </a:xfrm>
        </p:spPr>
        <p:txBody>
          <a:bodyPr anchor="b">
            <a:normAutofit/>
          </a:bodyPr>
          <a:lstStyle>
            <a:lvl1pPr marL="0" indent="0" algn="ctr">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4" name="Content Placeholder 3">
            <a:extLst>
              <a:ext uri="{FF2B5EF4-FFF2-40B4-BE49-F238E27FC236}">
                <a16:creationId xmlns:a16="http://schemas.microsoft.com/office/drawing/2014/main" id="{78E87181-59F8-E190-FAF5-3F16F5D2400A}"/>
              </a:ext>
            </a:extLst>
          </p:cNvPr>
          <p:cNvSpPr>
            <a:spLocks noGrp="1"/>
          </p:cNvSpPr>
          <p:nvPr>
            <p:ph sz="half" idx="16" hasCustomPrompt="1"/>
          </p:nvPr>
        </p:nvSpPr>
        <p:spPr>
          <a:xfrm>
            <a:off x="4448199" y="4279104"/>
            <a:ext cx="3361508" cy="1908942"/>
          </a:xfrm>
        </p:spPr>
        <p:txBody>
          <a:bodyPr>
            <a:normAutofit/>
          </a:bodyPr>
          <a:lstStyle>
            <a:lvl1pPr marL="0" indent="0" algn="ctr">
              <a:buNone/>
              <a:defRPr sz="2000">
                <a:solidFill>
                  <a:srgbClr val="C2D8DE"/>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5" name="Text Placeholder 2">
            <a:extLst>
              <a:ext uri="{FF2B5EF4-FFF2-40B4-BE49-F238E27FC236}">
                <a16:creationId xmlns:a16="http://schemas.microsoft.com/office/drawing/2014/main" id="{FB2E4068-2044-21BC-2E5B-0088F4C5AD7F}"/>
              </a:ext>
            </a:extLst>
          </p:cNvPr>
          <p:cNvSpPr>
            <a:spLocks noGrp="1"/>
          </p:cNvSpPr>
          <p:nvPr>
            <p:ph type="body" idx="17" hasCustomPrompt="1"/>
          </p:nvPr>
        </p:nvSpPr>
        <p:spPr>
          <a:xfrm>
            <a:off x="7990703" y="3363754"/>
            <a:ext cx="3361508" cy="823912"/>
          </a:xfrm>
        </p:spPr>
        <p:txBody>
          <a:bodyPr anchor="b">
            <a:normAutofit/>
          </a:bodyPr>
          <a:lstStyle>
            <a:lvl1pPr marL="0" indent="0" algn="ctr">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6" name="Content Placeholder 3">
            <a:extLst>
              <a:ext uri="{FF2B5EF4-FFF2-40B4-BE49-F238E27FC236}">
                <a16:creationId xmlns:a16="http://schemas.microsoft.com/office/drawing/2014/main" id="{603A8144-8B8C-D71D-3B82-34A70DA70E1F}"/>
              </a:ext>
            </a:extLst>
          </p:cNvPr>
          <p:cNvSpPr>
            <a:spLocks noGrp="1"/>
          </p:cNvSpPr>
          <p:nvPr>
            <p:ph sz="half" idx="18" hasCustomPrompt="1"/>
          </p:nvPr>
        </p:nvSpPr>
        <p:spPr>
          <a:xfrm>
            <a:off x="7990703" y="4279104"/>
            <a:ext cx="3361508" cy="1908942"/>
          </a:xfrm>
        </p:spPr>
        <p:txBody>
          <a:bodyPr>
            <a:normAutofit/>
          </a:bodyPr>
          <a:lstStyle>
            <a:lvl1pPr marL="0" indent="0" algn="ctr">
              <a:buNone/>
              <a:defRPr sz="2000">
                <a:solidFill>
                  <a:srgbClr val="C2D8DE"/>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7" name="Picture Placeholder 16">
            <a:extLst>
              <a:ext uri="{FF2B5EF4-FFF2-40B4-BE49-F238E27FC236}">
                <a16:creationId xmlns:a16="http://schemas.microsoft.com/office/drawing/2014/main" id="{7D3B5E06-0330-7D8B-3565-04A603C21D19}"/>
              </a:ext>
            </a:extLst>
          </p:cNvPr>
          <p:cNvSpPr>
            <a:spLocks noGrp="1"/>
          </p:cNvSpPr>
          <p:nvPr>
            <p:ph type="pic" sz="quarter" idx="32"/>
          </p:nvPr>
        </p:nvSpPr>
        <p:spPr>
          <a:xfrm>
            <a:off x="5781676" y="1394963"/>
            <a:ext cx="5570539" cy="1886989"/>
          </a:xfrm>
        </p:spPr>
        <p:txBody>
          <a:bodyPr/>
          <a:lstStyle/>
          <a:p>
            <a:endParaRPr lang="en-AU" dirty="0"/>
          </a:p>
        </p:txBody>
      </p:sp>
      <p:sp>
        <p:nvSpPr>
          <p:cNvPr id="6" name="Text Placeholder 31">
            <a:extLst>
              <a:ext uri="{FF2B5EF4-FFF2-40B4-BE49-F238E27FC236}">
                <a16:creationId xmlns:a16="http://schemas.microsoft.com/office/drawing/2014/main" id="{EDF4838E-3E3C-9CF5-7075-493AD3F589BD}"/>
              </a:ext>
            </a:extLst>
          </p:cNvPr>
          <p:cNvSpPr>
            <a:spLocks noGrp="1"/>
          </p:cNvSpPr>
          <p:nvPr>
            <p:ph type="body" sz="quarter" idx="31" hasCustomPrompt="1"/>
          </p:nvPr>
        </p:nvSpPr>
        <p:spPr>
          <a:xfrm>
            <a:off x="905691" y="322267"/>
            <a:ext cx="10446519"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172846458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lue 5 Column">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721720"/>
            <a:ext cx="194860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721720"/>
            <a:ext cx="194860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721720"/>
            <a:ext cx="194860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727635"/>
            <a:ext cx="194860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721719"/>
            <a:ext cx="194860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a:xfrm>
            <a:off x="11669884" y="6356354"/>
            <a:ext cx="369716" cy="365125"/>
          </a:xfrm>
        </p:spPr>
        <p:txBody>
          <a:bodyPr/>
          <a:lstStyle/>
          <a:p>
            <a:fld id="{E6DC0540-2AD0-49E8-AEF5-9973087C06F1}" type="slidenum">
              <a:rPr lang="en-AU" smtClean="0"/>
              <a:pPr/>
              <a:t>‹#›</a:t>
            </a:fld>
            <a:endParaRPr lang="en-AU" dirty="0"/>
          </a:p>
        </p:txBody>
      </p:sp>
    </p:spTree>
    <p:extLst>
      <p:ext uri="{BB962C8B-B14F-4D97-AF65-F5344CB8AC3E}">
        <p14:creationId xmlns:p14="http://schemas.microsoft.com/office/powerpoint/2010/main" val="16842014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Blue 4 Column">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dirty="0"/>
              <a:t>Footer or presentation title</a:t>
            </a:r>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721720"/>
            <a:ext cx="2448000"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721720"/>
            <a:ext cx="2448000"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721720"/>
            <a:ext cx="2448000"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727635"/>
            <a:ext cx="2448000"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870921"/>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870921"/>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870921"/>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870921"/>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2983992"/>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11728442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Blue 3 Column">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721720"/>
            <a:ext cx="334122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721720"/>
            <a:ext cx="334122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718039"/>
            <a:ext cx="334122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86511477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Blue 5 Column - Sub-headin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465084"/>
            <a:ext cx="1948603"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465084"/>
            <a:ext cx="1948603"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465084"/>
            <a:ext cx="1948603"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solidFill>
                <a:srgbClr val="C2D8DE"/>
              </a:solidFill>
            </a:endParaRPr>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470999"/>
            <a:ext cx="1948603"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465083"/>
            <a:ext cx="1948603"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 name="Rectangle 1">
            <a:extLst>
              <a:ext uri="{FF2B5EF4-FFF2-40B4-BE49-F238E27FC236}">
                <a16:creationId xmlns:a16="http://schemas.microsoft.com/office/drawing/2014/main" id="{CBE490FE-4C58-CE82-5463-E9D12808C61D}"/>
              </a:ext>
            </a:extLst>
          </p:cNvPr>
          <p:cNvSpPr/>
          <p:nvPr userDrawn="1"/>
        </p:nvSpPr>
        <p:spPr>
          <a:xfrm>
            <a:off x="5049209" y="2384521"/>
            <a:ext cx="1957479"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3" name="Rectangle 2">
            <a:extLst>
              <a:ext uri="{FF2B5EF4-FFF2-40B4-BE49-F238E27FC236}">
                <a16:creationId xmlns:a16="http://schemas.microsoft.com/office/drawing/2014/main" id="{C985FAAF-0EF3-50AC-B5E0-8011936E4BB9}"/>
              </a:ext>
            </a:extLst>
          </p:cNvPr>
          <p:cNvSpPr/>
          <p:nvPr userDrawn="1"/>
        </p:nvSpPr>
        <p:spPr>
          <a:xfrm>
            <a:off x="2971649" y="2384521"/>
            <a:ext cx="1957479"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4" name="Rectangle 3">
            <a:extLst>
              <a:ext uri="{FF2B5EF4-FFF2-40B4-BE49-F238E27FC236}">
                <a16:creationId xmlns:a16="http://schemas.microsoft.com/office/drawing/2014/main" id="{49CBAD79-6FB7-C5B3-5950-A07CA8804EDA}"/>
              </a:ext>
            </a:extLst>
          </p:cNvPr>
          <p:cNvSpPr/>
          <p:nvPr userDrawn="1"/>
        </p:nvSpPr>
        <p:spPr>
          <a:xfrm>
            <a:off x="858077" y="2384521"/>
            <a:ext cx="1957479"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solidFill>
                <a:srgbClr val="C2D8DE"/>
              </a:solidFill>
            </a:endParaRPr>
          </a:p>
        </p:txBody>
      </p:sp>
      <p:sp>
        <p:nvSpPr>
          <p:cNvPr id="5" name="Text Placeholder 19">
            <a:extLst>
              <a:ext uri="{FF2B5EF4-FFF2-40B4-BE49-F238E27FC236}">
                <a16:creationId xmlns:a16="http://schemas.microsoft.com/office/drawing/2014/main" id="{630519B6-3099-EAEF-CF8E-21F2DC5298DF}"/>
              </a:ext>
            </a:extLst>
          </p:cNvPr>
          <p:cNvSpPr>
            <a:spLocks noGrp="1"/>
          </p:cNvSpPr>
          <p:nvPr>
            <p:ph type="body" sz="quarter" idx="35"/>
          </p:nvPr>
        </p:nvSpPr>
        <p:spPr>
          <a:xfrm>
            <a:off x="973730" y="2483920"/>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Text Placeholder 19">
            <a:extLst>
              <a:ext uri="{FF2B5EF4-FFF2-40B4-BE49-F238E27FC236}">
                <a16:creationId xmlns:a16="http://schemas.microsoft.com/office/drawing/2014/main" id="{2C403D0F-D1F9-3886-31C7-1DAE761F4D93}"/>
              </a:ext>
            </a:extLst>
          </p:cNvPr>
          <p:cNvSpPr>
            <a:spLocks noGrp="1"/>
          </p:cNvSpPr>
          <p:nvPr>
            <p:ph type="body" sz="quarter" idx="36"/>
          </p:nvPr>
        </p:nvSpPr>
        <p:spPr>
          <a:xfrm>
            <a:off x="3101780" y="2483920"/>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 name="Rectangle 6">
            <a:extLst>
              <a:ext uri="{FF2B5EF4-FFF2-40B4-BE49-F238E27FC236}">
                <a16:creationId xmlns:a16="http://schemas.microsoft.com/office/drawing/2014/main" id="{661BABD4-73B2-1BCC-851C-184D4695987A}"/>
              </a:ext>
            </a:extLst>
          </p:cNvPr>
          <p:cNvSpPr/>
          <p:nvPr userDrawn="1"/>
        </p:nvSpPr>
        <p:spPr>
          <a:xfrm>
            <a:off x="7123325" y="2390436"/>
            <a:ext cx="1957479"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8" name="Rectangle 7">
            <a:extLst>
              <a:ext uri="{FF2B5EF4-FFF2-40B4-BE49-F238E27FC236}">
                <a16:creationId xmlns:a16="http://schemas.microsoft.com/office/drawing/2014/main" id="{FBD30DE2-CA7F-EC82-2D12-083458B966A2}"/>
              </a:ext>
            </a:extLst>
          </p:cNvPr>
          <p:cNvSpPr/>
          <p:nvPr userDrawn="1"/>
        </p:nvSpPr>
        <p:spPr>
          <a:xfrm>
            <a:off x="9197444" y="2384520"/>
            <a:ext cx="1957479"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10" name="Text Placeholder 19">
            <a:extLst>
              <a:ext uri="{FF2B5EF4-FFF2-40B4-BE49-F238E27FC236}">
                <a16:creationId xmlns:a16="http://schemas.microsoft.com/office/drawing/2014/main" id="{69FFAFDC-153D-F076-CFBF-0CBF29420D84}"/>
              </a:ext>
            </a:extLst>
          </p:cNvPr>
          <p:cNvSpPr>
            <a:spLocks noGrp="1"/>
          </p:cNvSpPr>
          <p:nvPr>
            <p:ph type="body" sz="quarter" idx="37"/>
          </p:nvPr>
        </p:nvSpPr>
        <p:spPr>
          <a:xfrm>
            <a:off x="5172734" y="2483920"/>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1" name="Text Placeholder 19">
            <a:extLst>
              <a:ext uri="{FF2B5EF4-FFF2-40B4-BE49-F238E27FC236}">
                <a16:creationId xmlns:a16="http://schemas.microsoft.com/office/drawing/2014/main" id="{7149B7DD-12BB-057B-748F-ABBFD3D4F6A3}"/>
              </a:ext>
            </a:extLst>
          </p:cNvPr>
          <p:cNvSpPr>
            <a:spLocks noGrp="1"/>
          </p:cNvSpPr>
          <p:nvPr>
            <p:ph type="body" sz="quarter" idx="38"/>
          </p:nvPr>
        </p:nvSpPr>
        <p:spPr>
          <a:xfrm>
            <a:off x="7250200" y="2483920"/>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2" name="Text Placeholder 19">
            <a:extLst>
              <a:ext uri="{FF2B5EF4-FFF2-40B4-BE49-F238E27FC236}">
                <a16:creationId xmlns:a16="http://schemas.microsoft.com/office/drawing/2014/main" id="{F4E311B5-979A-1B21-3F56-B2C8E1BCB7D1}"/>
              </a:ext>
            </a:extLst>
          </p:cNvPr>
          <p:cNvSpPr>
            <a:spLocks noGrp="1"/>
          </p:cNvSpPr>
          <p:nvPr>
            <p:ph type="body" sz="quarter" idx="39"/>
          </p:nvPr>
        </p:nvSpPr>
        <p:spPr>
          <a:xfrm>
            <a:off x="9317760" y="2483920"/>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237275020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Blue 4 Column - Sub-heading">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dirty="0"/>
              <a:t>Footer or presentation title</a:t>
            </a:r>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465046"/>
            <a:ext cx="2448000"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465046"/>
            <a:ext cx="2448000"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465046"/>
            <a:ext cx="2448000"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470961"/>
            <a:ext cx="2448000"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324486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26145FE6-687B-9262-F2FD-7DD81F7A815C}"/>
              </a:ext>
            </a:extLst>
          </p:cNvPr>
          <p:cNvSpPr/>
          <p:nvPr userDrawn="1"/>
        </p:nvSpPr>
        <p:spPr>
          <a:xfrm>
            <a:off x="858077" y="2384521"/>
            <a:ext cx="2448000"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870E2A4E-12BC-9FA7-5195-FD4E190C3E06}"/>
              </a:ext>
            </a:extLst>
          </p:cNvPr>
          <p:cNvSpPr>
            <a:spLocks noGrp="1"/>
          </p:cNvSpPr>
          <p:nvPr>
            <p:ph type="body" sz="quarter" idx="41"/>
          </p:nvPr>
        </p:nvSpPr>
        <p:spPr>
          <a:xfrm>
            <a:off x="973730" y="2483920"/>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 name="Rectangle 7">
            <a:extLst>
              <a:ext uri="{FF2B5EF4-FFF2-40B4-BE49-F238E27FC236}">
                <a16:creationId xmlns:a16="http://schemas.microsoft.com/office/drawing/2014/main" id="{714589F6-3A08-1CD4-811E-CC04429029E0}"/>
              </a:ext>
            </a:extLst>
          </p:cNvPr>
          <p:cNvSpPr/>
          <p:nvPr userDrawn="1"/>
        </p:nvSpPr>
        <p:spPr>
          <a:xfrm>
            <a:off x="3452625" y="2398501"/>
            <a:ext cx="2448000"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50A0B3D2-EA8C-1DCE-6290-BC858F9022CF}"/>
              </a:ext>
            </a:extLst>
          </p:cNvPr>
          <p:cNvSpPr>
            <a:spLocks noGrp="1"/>
          </p:cNvSpPr>
          <p:nvPr>
            <p:ph type="body" sz="quarter" idx="42"/>
          </p:nvPr>
        </p:nvSpPr>
        <p:spPr>
          <a:xfrm>
            <a:off x="3568278" y="2497900"/>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0" name="Rectangle 9">
            <a:extLst>
              <a:ext uri="{FF2B5EF4-FFF2-40B4-BE49-F238E27FC236}">
                <a16:creationId xmlns:a16="http://schemas.microsoft.com/office/drawing/2014/main" id="{CEC5F28C-A8FE-C1E6-329E-0F097EAB5965}"/>
              </a:ext>
            </a:extLst>
          </p:cNvPr>
          <p:cNvSpPr/>
          <p:nvPr userDrawn="1"/>
        </p:nvSpPr>
        <p:spPr>
          <a:xfrm>
            <a:off x="6042288" y="2398431"/>
            <a:ext cx="2448000"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B3B7DAB9-79A1-CFF3-9DD3-7BD1F9B8BA71}"/>
              </a:ext>
            </a:extLst>
          </p:cNvPr>
          <p:cNvSpPr>
            <a:spLocks noGrp="1"/>
          </p:cNvSpPr>
          <p:nvPr>
            <p:ph type="body" sz="quarter" idx="43"/>
          </p:nvPr>
        </p:nvSpPr>
        <p:spPr>
          <a:xfrm>
            <a:off x="6157941" y="2497830"/>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2" name="Rectangle 11">
            <a:extLst>
              <a:ext uri="{FF2B5EF4-FFF2-40B4-BE49-F238E27FC236}">
                <a16:creationId xmlns:a16="http://schemas.microsoft.com/office/drawing/2014/main" id="{9CCA6C9C-A66D-4C04-8ACD-FF1AB21772F9}"/>
              </a:ext>
            </a:extLst>
          </p:cNvPr>
          <p:cNvSpPr/>
          <p:nvPr userDrawn="1"/>
        </p:nvSpPr>
        <p:spPr>
          <a:xfrm>
            <a:off x="8664953" y="2398431"/>
            <a:ext cx="2448000"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Text Placeholder 19">
            <a:extLst>
              <a:ext uri="{FF2B5EF4-FFF2-40B4-BE49-F238E27FC236}">
                <a16:creationId xmlns:a16="http://schemas.microsoft.com/office/drawing/2014/main" id="{750CE061-3358-4BE6-24A2-187610A936DE}"/>
              </a:ext>
            </a:extLst>
          </p:cNvPr>
          <p:cNvSpPr>
            <a:spLocks noGrp="1"/>
          </p:cNvSpPr>
          <p:nvPr>
            <p:ph type="body" sz="quarter" idx="44"/>
          </p:nvPr>
        </p:nvSpPr>
        <p:spPr>
          <a:xfrm>
            <a:off x="8780606" y="2497830"/>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126204097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Blue 3 Column - Sub-heading">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459255"/>
            <a:ext cx="3341223" cy="838601"/>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459255"/>
            <a:ext cx="3341223" cy="838601"/>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455574"/>
            <a:ext cx="3341223" cy="838601"/>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31CECB7D-2B23-1A2E-1E97-D6D9345036DF}"/>
              </a:ext>
            </a:extLst>
          </p:cNvPr>
          <p:cNvSpPr/>
          <p:nvPr userDrawn="1"/>
        </p:nvSpPr>
        <p:spPr>
          <a:xfrm>
            <a:off x="858076" y="2384521"/>
            <a:ext cx="3341223"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EC72D1FC-8A05-3EBF-C682-23E3D5B70AC2}"/>
              </a:ext>
            </a:extLst>
          </p:cNvPr>
          <p:cNvSpPr>
            <a:spLocks noGrp="1"/>
          </p:cNvSpPr>
          <p:nvPr>
            <p:ph type="body" sz="quarter" idx="47"/>
          </p:nvPr>
        </p:nvSpPr>
        <p:spPr>
          <a:xfrm>
            <a:off x="973730" y="2483920"/>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 name="Rectangle 7">
            <a:extLst>
              <a:ext uri="{FF2B5EF4-FFF2-40B4-BE49-F238E27FC236}">
                <a16:creationId xmlns:a16="http://schemas.microsoft.com/office/drawing/2014/main" id="{4FB7E724-2E61-D728-3CD9-152E11FE68CB}"/>
              </a:ext>
            </a:extLst>
          </p:cNvPr>
          <p:cNvSpPr/>
          <p:nvPr userDrawn="1"/>
        </p:nvSpPr>
        <p:spPr>
          <a:xfrm>
            <a:off x="4347658" y="2384521"/>
            <a:ext cx="3341223"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A86027FE-5F83-C30B-F3D4-5715FCFF9DEF}"/>
              </a:ext>
            </a:extLst>
          </p:cNvPr>
          <p:cNvSpPr>
            <a:spLocks noGrp="1"/>
          </p:cNvSpPr>
          <p:nvPr>
            <p:ph type="body" sz="quarter" idx="48"/>
          </p:nvPr>
        </p:nvSpPr>
        <p:spPr>
          <a:xfrm>
            <a:off x="4463312" y="2483920"/>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0" name="Rectangle 9">
            <a:extLst>
              <a:ext uri="{FF2B5EF4-FFF2-40B4-BE49-F238E27FC236}">
                <a16:creationId xmlns:a16="http://schemas.microsoft.com/office/drawing/2014/main" id="{D05EE7F1-21C1-6477-23C9-F84855C4221F}"/>
              </a:ext>
            </a:extLst>
          </p:cNvPr>
          <p:cNvSpPr/>
          <p:nvPr userDrawn="1"/>
        </p:nvSpPr>
        <p:spPr>
          <a:xfrm>
            <a:off x="7800583" y="2384521"/>
            <a:ext cx="3341223"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DB58ADA4-5F59-F206-5832-93FF8656D23D}"/>
              </a:ext>
            </a:extLst>
          </p:cNvPr>
          <p:cNvSpPr>
            <a:spLocks noGrp="1"/>
          </p:cNvSpPr>
          <p:nvPr>
            <p:ph type="body" sz="quarter" idx="49"/>
          </p:nvPr>
        </p:nvSpPr>
        <p:spPr>
          <a:xfrm>
            <a:off x="7916237" y="2483920"/>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120577201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 Content Blocks and Image">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885825" y="3504202"/>
            <a:ext cx="2441656" cy="755650"/>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893777" y="4369707"/>
            <a:ext cx="2434803" cy="1697414"/>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 name="Text Placeholder 19">
            <a:extLst>
              <a:ext uri="{FF2B5EF4-FFF2-40B4-BE49-F238E27FC236}">
                <a16:creationId xmlns:a16="http://schemas.microsoft.com/office/drawing/2014/main" id="{587E61E6-77BD-7263-8788-C41B6CF519DC}"/>
              </a:ext>
            </a:extLst>
          </p:cNvPr>
          <p:cNvSpPr>
            <a:spLocks noGrp="1"/>
          </p:cNvSpPr>
          <p:nvPr>
            <p:ph type="body" sz="quarter" idx="23"/>
          </p:nvPr>
        </p:nvSpPr>
        <p:spPr>
          <a:xfrm>
            <a:off x="3455211" y="3504202"/>
            <a:ext cx="2441656" cy="755650"/>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Text Placeholder 19">
            <a:extLst>
              <a:ext uri="{FF2B5EF4-FFF2-40B4-BE49-F238E27FC236}">
                <a16:creationId xmlns:a16="http://schemas.microsoft.com/office/drawing/2014/main" id="{A0D40AE5-5883-51D4-33AE-471B6FC1D648}"/>
              </a:ext>
            </a:extLst>
          </p:cNvPr>
          <p:cNvSpPr>
            <a:spLocks noGrp="1"/>
          </p:cNvSpPr>
          <p:nvPr>
            <p:ph type="body" sz="quarter" idx="24"/>
          </p:nvPr>
        </p:nvSpPr>
        <p:spPr>
          <a:xfrm>
            <a:off x="3463161" y="4369707"/>
            <a:ext cx="2434803" cy="1697414"/>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9" name="Text Placeholder 19">
            <a:extLst>
              <a:ext uri="{FF2B5EF4-FFF2-40B4-BE49-F238E27FC236}">
                <a16:creationId xmlns:a16="http://schemas.microsoft.com/office/drawing/2014/main" id="{98A9B3E6-983D-7081-DD00-BA30CF92849F}"/>
              </a:ext>
            </a:extLst>
          </p:cNvPr>
          <p:cNvSpPr>
            <a:spLocks noGrp="1"/>
          </p:cNvSpPr>
          <p:nvPr>
            <p:ph type="body" sz="quarter" idx="25"/>
          </p:nvPr>
        </p:nvSpPr>
        <p:spPr>
          <a:xfrm>
            <a:off x="6007179" y="3504202"/>
            <a:ext cx="2441656" cy="755650"/>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7" name="Text Placeholder 19">
            <a:extLst>
              <a:ext uri="{FF2B5EF4-FFF2-40B4-BE49-F238E27FC236}">
                <a16:creationId xmlns:a16="http://schemas.microsoft.com/office/drawing/2014/main" id="{4C2A5351-D883-82EC-AC10-FB5B8C989F74}"/>
              </a:ext>
            </a:extLst>
          </p:cNvPr>
          <p:cNvSpPr>
            <a:spLocks noGrp="1"/>
          </p:cNvSpPr>
          <p:nvPr>
            <p:ph type="body" sz="quarter" idx="26"/>
          </p:nvPr>
        </p:nvSpPr>
        <p:spPr>
          <a:xfrm>
            <a:off x="6015129" y="4369707"/>
            <a:ext cx="2434803" cy="1697414"/>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9" name="Text Placeholder 19">
            <a:extLst>
              <a:ext uri="{FF2B5EF4-FFF2-40B4-BE49-F238E27FC236}">
                <a16:creationId xmlns:a16="http://schemas.microsoft.com/office/drawing/2014/main" id="{47A64B15-338C-1903-B017-5B7BC750C4CA}"/>
              </a:ext>
            </a:extLst>
          </p:cNvPr>
          <p:cNvSpPr>
            <a:spLocks noGrp="1"/>
          </p:cNvSpPr>
          <p:nvPr>
            <p:ph type="body" sz="quarter" idx="27"/>
          </p:nvPr>
        </p:nvSpPr>
        <p:spPr>
          <a:xfrm>
            <a:off x="8567323" y="3504202"/>
            <a:ext cx="2441656" cy="755650"/>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1" name="Text Placeholder 19">
            <a:extLst>
              <a:ext uri="{FF2B5EF4-FFF2-40B4-BE49-F238E27FC236}">
                <a16:creationId xmlns:a16="http://schemas.microsoft.com/office/drawing/2014/main" id="{20CAD9D2-6E73-09E2-62D4-4F9F1E1CB755}"/>
              </a:ext>
            </a:extLst>
          </p:cNvPr>
          <p:cNvSpPr>
            <a:spLocks noGrp="1"/>
          </p:cNvSpPr>
          <p:nvPr>
            <p:ph type="body" sz="quarter" idx="28"/>
          </p:nvPr>
        </p:nvSpPr>
        <p:spPr>
          <a:xfrm>
            <a:off x="8575273" y="4369707"/>
            <a:ext cx="2434803" cy="1697414"/>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Picture Placeholder 29">
            <a:extLst>
              <a:ext uri="{FF2B5EF4-FFF2-40B4-BE49-F238E27FC236}">
                <a16:creationId xmlns:a16="http://schemas.microsoft.com/office/drawing/2014/main" id="{DCA6D51F-720B-453C-22E2-B4F7F5B3149C}"/>
              </a:ext>
            </a:extLst>
          </p:cNvPr>
          <p:cNvSpPr>
            <a:spLocks noGrp="1"/>
          </p:cNvSpPr>
          <p:nvPr>
            <p:ph type="pic" sz="quarter" idx="29"/>
          </p:nvPr>
        </p:nvSpPr>
        <p:spPr>
          <a:xfrm>
            <a:off x="5956709" y="322267"/>
            <a:ext cx="5052273" cy="2838947"/>
          </a:xfrm>
        </p:spPr>
        <p:txBody>
          <a:bodyPr/>
          <a:lstStyle>
            <a:lvl1pPr>
              <a:defRPr>
                <a:solidFill>
                  <a:srgbClr val="C2D8DE"/>
                </a:solidFill>
              </a:defRPr>
            </a:lvl1pPr>
          </a:lstStyle>
          <a:p>
            <a:endParaRPr lang="en-AU" dirty="0"/>
          </a:p>
        </p:txBody>
      </p:sp>
      <p:sp>
        <p:nvSpPr>
          <p:cNvPr id="33" name="Text Placeholder 32">
            <a:extLst>
              <a:ext uri="{FF2B5EF4-FFF2-40B4-BE49-F238E27FC236}">
                <a16:creationId xmlns:a16="http://schemas.microsoft.com/office/drawing/2014/main" id="{BFE1CF97-DD32-BEEA-75BF-EDBAD570C7B5}"/>
              </a:ext>
            </a:extLst>
          </p:cNvPr>
          <p:cNvSpPr>
            <a:spLocks noGrp="1"/>
          </p:cNvSpPr>
          <p:nvPr>
            <p:ph type="body" sz="quarter" idx="30"/>
          </p:nvPr>
        </p:nvSpPr>
        <p:spPr>
          <a:xfrm>
            <a:off x="905694" y="1494158"/>
            <a:ext cx="4920433" cy="1663621"/>
          </a:xfrm>
        </p:spPr>
        <p:txBody>
          <a:bodyPr>
            <a:normAutofit/>
          </a:bodyPr>
          <a:lstStyle>
            <a:lvl1pPr marL="0" indent="0">
              <a:buNone/>
              <a:defRPr sz="2000">
                <a:solidFill>
                  <a:srgbClr val="C2D8DE"/>
                </a:solidFill>
              </a:defRPr>
            </a:lvl1pPr>
            <a:lvl2pPr marL="457189" indent="0">
              <a:buNone/>
              <a:defRPr sz="1800">
                <a:solidFill>
                  <a:srgbClr val="C2D8DE"/>
                </a:solidFill>
              </a:defRPr>
            </a:lvl2pPr>
          </a:lstStyle>
          <a:p>
            <a:pPr lvl="0"/>
            <a:r>
              <a:rPr lang="en-US" dirty="0"/>
              <a:t>Click to edit Master text styles</a:t>
            </a:r>
          </a:p>
          <a:p>
            <a:pPr lvl="1"/>
            <a:endParaRPr lang="en-AU" dirty="0"/>
          </a:p>
        </p:txBody>
      </p:sp>
      <p:sp>
        <p:nvSpPr>
          <p:cNvPr id="34" name="Text Placeholder 31">
            <a:extLst>
              <a:ext uri="{FF2B5EF4-FFF2-40B4-BE49-F238E27FC236}">
                <a16:creationId xmlns:a16="http://schemas.microsoft.com/office/drawing/2014/main" id="{D50E49F9-4EAF-B311-6C85-AFC57CA402A1}"/>
              </a:ext>
            </a:extLst>
          </p:cNvPr>
          <p:cNvSpPr>
            <a:spLocks noGrp="1"/>
          </p:cNvSpPr>
          <p:nvPr>
            <p:ph type="body" sz="quarter" idx="31" hasCustomPrompt="1"/>
          </p:nvPr>
        </p:nvSpPr>
        <p:spPr>
          <a:xfrm>
            <a:off x="905694" y="322267"/>
            <a:ext cx="4920433"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Date Placeholder 9">
            <a:extLst>
              <a:ext uri="{FF2B5EF4-FFF2-40B4-BE49-F238E27FC236}">
                <a16:creationId xmlns:a16="http://schemas.microsoft.com/office/drawing/2014/main" id="{E55E8918-8585-1CA9-27F2-DB46AAA8379C}"/>
              </a:ext>
            </a:extLst>
          </p:cNvPr>
          <p:cNvSpPr>
            <a:spLocks noGrp="1"/>
          </p:cNvSpPr>
          <p:nvPr>
            <p:ph type="dt" sz="half" idx="32"/>
          </p:nvPr>
        </p:nvSpPr>
        <p:spPr/>
        <p:txBody>
          <a:bodyPr/>
          <a:lstStyle/>
          <a:p>
            <a:fld id="{DF138157-20C8-4301-B3FC-7C816496FDB1}" type="datetime1">
              <a:rPr lang="en-AU" smtClean="0"/>
              <a:t>22/04/2026</a:t>
            </a:fld>
            <a:endParaRPr lang="en-AU" dirty="0"/>
          </a:p>
        </p:txBody>
      </p:sp>
      <p:sp>
        <p:nvSpPr>
          <p:cNvPr id="11" name="Footer Placeholder 10">
            <a:extLst>
              <a:ext uri="{FF2B5EF4-FFF2-40B4-BE49-F238E27FC236}">
                <a16:creationId xmlns:a16="http://schemas.microsoft.com/office/drawing/2014/main" id="{C6614217-793C-2368-A21C-4F644FB778A9}"/>
              </a:ext>
            </a:extLst>
          </p:cNvPr>
          <p:cNvSpPr>
            <a:spLocks noGrp="1"/>
          </p:cNvSpPr>
          <p:nvPr>
            <p:ph type="ftr" sz="quarter" idx="33"/>
          </p:nvPr>
        </p:nvSpPr>
        <p:spPr/>
        <p:txBody>
          <a:bodyPr/>
          <a:lstStyle/>
          <a:p>
            <a:r>
              <a:rPr lang="en-AU" dirty="0"/>
              <a:t>Footer or presentation title</a:t>
            </a:r>
          </a:p>
        </p:txBody>
      </p:sp>
      <p:sp>
        <p:nvSpPr>
          <p:cNvPr id="12" name="Slide Number Placeholder 11">
            <a:extLst>
              <a:ext uri="{FF2B5EF4-FFF2-40B4-BE49-F238E27FC236}">
                <a16:creationId xmlns:a16="http://schemas.microsoft.com/office/drawing/2014/main" id="{16C77018-58C4-BD2D-80C2-64E05417B562}"/>
              </a:ext>
            </a:extLst>
          </p:cNvPr>
          <p:cNvSpPr>
            <a:spLocks noGrp="1"/>
          </p:cNvSpPr>
          <p:nvPr>
            <p:ph type="sldNum" sz="quarter" idx="34"/>
          </p:nvPr>
        </p:nvSpPr>
        <p:spPr/>
        <p:txBody>
          <a:bodyPr/>
          <a:lstStyle/>
          <a:p>
            <a:fld id="{E6DC0540-2AD0-49E8-AEF5-9973087C06F1}" type="slidenum">
              <a:rPr lang="en-AU" smtClean="0"/>
              <a:pPr/>
              <a:t>‹#›</a:t>
            </a:fld>
            <a:endParaRPr lang="en-AU" dirty="0"/>
          </a:p>
        </p:txBody>
      </p:sp>
      <p:cxnSp>
        <p:nvCxnSpPr>
          <p:cNvPr id="29" name="Straight Connector 28">
            <a:extLst>
              <a:ext uri="{FF2B5EF4-FFF2-40B4-BE49-F238E27FC236}">
                <a16:creationId xmlns:a16="http://schemas.microsoft.com/office/drawing/2014/main" id="{20C84EBB-2038-AADE-2F69-42D1714D6181}"/>
              </a:ext>
            </a:extLst>
          </p:cNvPr>
          <p:cNvCxnSpPr/>
          <p:nvPr userDrawn="1"/>
        </p:nvCxnSpPr>
        <p:spPr>
          <a:xfrm>
            <a:off x="8513264" y="3504206"/>
            <a:ext cx="0" cy="2562919"/>
          </a:xfrm>
          <a:prstGeom prst="line">
            <a:avLst/>
          </a:prstGeom>
          <a:ln w="19050">
            <a:solidFill>
              <a:srgbClr val="72A998"/>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6A44438-26E1-FFD3-5592-7638EF01A420}"/>
              </a:ext>
            </a:extLst>
          </p:cNvPr>
          <p:cNvCxnSpPr/>
          <p:nvPr userDrawn="1"/>
        </p:nvCxnSpPr>
        <p:spPr>
          <a:xfrm>
            <a:off x="5956707" y="3504206"/>
            <a:ext cx="0" cy="2562919"/>
          </a:xfrm>
          <a:prstGeom prst="line">
            <a:avLst/>
          </a:prstGeom>
          <a:ln w="19050">
            <a:solidFill>
              <a:srgbClr val="72A998"/>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2B3C3C1-41CE-A275-5638-5D492AC69B98}"/>
              </a:ext>
            </a:extLst>
          </p:cNvPr>
          <p:cNvCxnSpPr/>
          <p:nvPr userDrawn="1"/>
        </p:nvCxnSpPr>
        <p:spPr>
          <a:xfrm>
            <a:off x="3405038" y="3504206"/>
            <a:ext cx="0" cy="2562919"/>
          </a:xfrm>
          <a:prstGeom prst="line">
            <a:avLst/>
          </a:prstGeom>
          <a:ln w="19050">
            <a:solidFill>
              <a:srgbClr val="72A9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976085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Flow Chart - 6">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D0C12B66-A275-0C2E-3BE7-B1DB19EE838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06857" y="1935982"/>
            <a:ext cx="10696575" cy="4124325"/>
          </a:xfrm>
          <a:prstGeom prst="rect">
            <a:avLst/>
          </a:prstGeom>
        </p:spPr>
      </p:pic>
      <p:sp>
        <p:nvSpPr>
          <p:cNvPr id="4" name="Date Placeholder 3">
            <a:extLst>
              <a:ext uri="{FF2B5EF4-FFF2-40B4-BE49-F238E27FC236}">
                <a16:creationId xmlns:a16="http://schemas.microsoft.com/office/drawing/2014/main" id="{92087E9E-5A39-648D-A43F-8AAB0E0C2717}"/>
              </a:ext>
            </a:extLst>
          </p:cNvPr>
          <p:cNvSpPr>
            <a:spLocks noGrp="1"/>
          </p:cNvSpPr>
          <p:nvPr>
            <p:ph type="dt" sz="half" idx="10"/>
          </p:nvPr>
        </p:nvSpPr>
        <p:spPr/>
        <p:txBody>
          <a:bodyPr/>
          <a:lstStyle/>
          <a:p>
            <a:fld id="{57226E16-94EC-4EA8-9614-4E02A9FD3E67}" type="datetime1">
              <a:rPr lang="en-AU" smtClean="0"/>
              <a:t>22/04/2026</a:t>
            </a:fld>
            <a:endParaRPr lang="en-AU" dirty="0"/>
          </a:p>
        </p:txBody>
      </p:sp>
      <p:sp>
        <p:nvSpPr>
          <p:cNvPr id="5" name="Footer Placeholder 4">
            <a:extLst>
              <a:ext uri="{FF2B5EF4-FFF2-40B4-BE49-F238E27FC236}">
                <a16:creationId xmlns:a16="http://schemas.microsoft.com/office/drawing/2014/main" id="{8E3E4377-4D97-1455-0A93-27FD7CF4523B}"/>
              </a:ext>
            </a:extLst>
          </p:cNvPr>
          <p:cNvSpPr>
            <a:spLocks noGrp="1"/>
          </p:cNvSpPr>
          <p:nvPr>
            <p:ph type="ftr" sz="quarter" idx="11"/>
          </p:nvPr>
        </p:nvSpPr>
        <p:spPr/>
        <p:txBody>
          <a:bodyPr/>
          <a:lstStyle/>
          <a:p>
            <a:r>
              <a:rPr lang="en-AU" dirty="0"/>
              <a:t>Footer or presentation title</a:t>
            </a:r>
          </a:p>
        </p:txBody>
      </p:sp>
      <p:sp>
        <p:nvSpPr>
          <p:cNvPr id="6" name="Slide Number Placeholder 5">
            <a:extLst>
              <a:ext uri="{FF2B5EF4-FFF2-40B4-BE49-F238E27FC236}">
                <a16:creationId xmlns:a16="http://schemas.microsoft.com/office/drawing/2014/main" id="{4A4E8F36-EEE9-1D85-9BB5-3B32081270C1}"/>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4" name="Text Placeholder 13">
            <a:extLst>
              <a:ext uri="{FF2B5EF4-FFF2-40B4-BE49-F238E27FC236}">
                <a16:creationId xmlns:a16="http://schemas.microsoft.com/office/drawing/2014/main" id="{380B2C1F-3488-E5F5-6086-720D71C985F0}"/>
              </a:ext>
            </a:extLst>
          </p:cNvPr>
          <p:cNvSpPr>
            <a:spLocks noGrp="1"/>
          </p:cNvSpPr>
          <p:nvPr>
            <p:ph type="body" sz="quarter" idx="13"/>
          </p:nvPr>
        </p:nvSpPr>
        <p:spPr>
          <a:xfrm>
            <a:off x="981077" y="2076585"/>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5" name="Text Placeholder 24">
            <a:extLst>
              <a:ext uri="{FF2B5EF4-FFF2-40B4-BE49-F238E27FC236}">
                <a16:creationId xmlns:a16="http://schemas.microsoft.com/office/drawing/2014/main" id="{836DFA9F-DE5A-B1BE-F764-28A78DCA3D1B}"/>
              </a:ext>
            </a:extLst>
          </p:cNvPr>
          <p:cNvSpPr>
            <a:spLocks noGrp="1"/>
          </p:cNvSpPr>
          <p:nvPr>
            <p:ph type="body" sz="quarter" idx="16"/>
          </p:nvPr>
        </p:nvSpPr>
        <p:spPr>
          <a:xfrm>
            <a:off x="2892289" y="2090399"/>
            <a:ext cx="2816363" cy="933450"/>
          </a:xfrm>
        </p:spPr>
        <p:txBody>
          <a:bodyPr anchor="ctr">
            <a:noAutofit/>
          </a:bodyPr>
          <a:lstStyle>
            <a:lvl1pPr marL="0" indent="0">
              <a:buNone/>
              <a:defRPr sz="1400"/>
            </a:lvl1pPr>
          </a:lstStyle>
          <a:p>
            <a:pPr lvl="0"/>
            <a:r>
              <a:rPr lang="en-US" dirty="0"/>
              <a:t>Click to edit Master text styles</a:t>
            </a:r>
          </a:p>
        </p:txBody>
      </p:sp>
      <p:sp>
        <p:nvSpPr>
          <p:cNvPr id="3" name="Text Placeholder 31">
            <a:extLst>
              <a:ext uri="{FF2B5EF4-FFF2-40B4-BE49-F238E27FC236}">
                <a16:creationId xmlns:a16="http://schemas.microsoft.com/office/drawing/2014/main" id="{5868CCBF-08F3-6AFD-2163-8449455FF15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2" name="Text Placeholder 13">
            <a:extLst>
              <a:ext uri="{FF2B5EF4-FFF2-40B4-BE49-F238E27FC236}">
                <a16:creationId xmlns:a16="http://schemas.microsoft.com/office/drawing/2014/main" id="{9C96A812-B1DF-3701-F3EC-2DEB7DA0126B}"/>
              </a:ext>
            </a:extLst>
          </p:cNvPr>
          <p:cNvSpPr>
            <a:spLocks noGrp="1"/>
          </p:cNvSpPr>
          <p:nvPr>
            <p:ph type="body" sz="quarter" idx="38"/>
          </p:nvPr>
        </p:nvSpPr>
        <p:spPr>
          <a:xfrm>
            <a:off x="6490657" y="2079900"/>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13" name="Text Placeholder 24">
            <a:extLst>
              <a:ext uri="{FF2B5EF4-FFF2-40B4-BE49-F238E27FC236}">
                <a16:creationId xmlns:a16="http://schemas.microsoft.com/office/drawing/2014/main" id="{CD66A5EB-64D8-0CD3-6C55-9920F116B071}"/>
              </a:ext>
            </a:extLst>
          </p:cNvPr>
          <p:cNvSpPr>
            <a:spLocks noGrp="1"/>
          </p:cNvSpPr>
          <p:nvPr>
            <p:ph type="body" sz="quarter" idx="39"/>
          </p:nvPr>
        </p:nvSpPr>
        <p:spPr>
          <a:xfrm>
            <a:off x="8401868" y="2093714"/>
            <a:ext cx="2816363" cy="933450"/>
          </a:xfrm>
        </p:spPr>
        <p:txBody>
          <a:bodyPr anchor="ctr">
            <a:noAutofit/>
          </a:bodyPr>
          <a:lstStyle>
            <a:lvl1pPr marL="0" indent="0">
              <a:buNone/>
              <a:defRPr sz="1400"/>
            </a:lvl1pPr>
          </a:lstStyle>
          <a:p>
            <a:pPr lvl="0"/>
            <a:r>
              <a:rPr lang="en-US" dirty="0"/>
              <a:t>Click to edit Master text styles</a:t>
            </a:r>
          </a:p>
        </p:txBody>
      </p:sp>
      <p:sp>
        <p:nvSpPr>
          <p:cNvPr id="17" name="Text Placeholder 13">
            <a:extLst>
              <a:ext uri="{FF2B5EF4-FFF2-40B4-BE49-F238E27FC236}">
                <a16:creationId xmlns:a16="http://schemas.microsoft.com/office/drawing/2014/main" id="{A5488A9D-ACCE-FCA5-F19A-02A7D0D9BF58}"/>
              </a:ext>
            </a:extLst>
          </p:cNvPr>
          <p:cNvSpPr>
            <a:spLocks noGrp="1"/>
          </p:cNvSpPr>
          <p:nvPr>
            <p:ph type="body" sz="quarter" idx="40"/>
          </p:nvPr>
        </p:nvSpPr>
        <p:spPr>
          <a:xfrm>
            <a:off x="984391" y="3511132"/>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19" name="Text Placeholder 24">
            <a:extLst>
              <a:ext uri="{FF2B5EF4-FFF2-40B4-BE49-F238E27FC236}">
                <a16:creationId xmlns:a16="http://schemas.microsoft.com/office/drawing/2014/main" id="{6C4230C2-CEAE-E490-EE18-1D6B840EF9CC}"/>
              </a:ext>
            </a:extLst>
          </p:cNvPr>
          <p:cNvSpPr>
            <a:spLocks noGrp="1"/>
          </p:cNvSpPr>
          <p:nvPr>
            <p:ph type="body" sz="quarter" idx="41"/>
          </p:nvPr>
        </p:nvSpPr>
        <p:spPr>
          <a:xfrm>
            <a:off x="2895604" y="3524946"/>
            <a:ext cx="2816363" cy="933450"/>
          </a:xfrm>
        </p:spPr>
        <p:txBody>
          <a:bodyPr anchor="ctr">
            <a:noAutofit/>
          </a:bodyPr>
          <a:lstStyle>
            <a:lvl1pPr marL="0" indent="0">
              <a:buNone/>
              <a:defRPr sz="1400"/>
            </a:lvl1pPr>
          </a:lstStyle>
          <a:p>
            <a:pPr lvl="0"/>
            <a:r>
              <a:rPr lang="en-US" dirty="0"/>
              <a:t>Click to edit Master text styles</a:t>
            </a:r>
          </a:p>
        </p:txBody>
      </p:sp>
      <p:sp>
        <p:nvSpPr>
          <p:cNvPr id="20" name="Text Placeholder 13">
            <a:extLst>
              <a:ext uri="{FF2B5EF4-FFF2-40B4-BE49-F238E27FC236}">
                <a16:creationId xmlns:a16="http://schemas.microsoft.com/office/drawing/2014/main" id="{22B5CC8A-3A30-13F2-7F70-952BCEB48B37}"/>
              </a:ext>
            </a:extLst>
          </p:cNvPr>
          <p:cNvSpPr>
            <a:spLocks noGrp="1"/>
          </p:cNvSpPr>
          <p:nvPr>
            <p:ph type="body" sz="quarter" idx="42"/>
          </p:nvPr>
        </p:nvSpPr>
        <p:spPr>
          <a:xfrm>
            <a:off x="6493971" y="3514447"/>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1" name="Text Placeholder 24">
            <a:extLst>
              <a:ext uri="{FF2B5EF4-FFF2-40B4-BE49-F238E27FC236}">
                <a16:creationId xmlns:a16="http://schemas.microsoft.com/office/drawing/2014/main" id="{1A95BD30-6DD6-A1FB-BA88-FC4A6D53947D}"/>
              </a:ext>
            </a:extLst>
          </p:cNvPr>
          <p:cNvSpPr>
            <a:spLocks noGrp="1"/>
          </p:cNvSpPr>
          <p:nvPr>
            <p:ph type="body" sz="quarter" idx="43"/>
          </p:nvPr>
        </p:nvSpPr>
        <p:spPr>
          <a:xfrm>
            <a:off x="8405184" y="3528261"/>
            <a:ext cx="2816363" cy="933450"/>
          </a:xfrm>
        </p:spPr>
        <p:txBody>
          <a:bodyPr anchor="ctr">
            <a:noAutofit/>
          </a:bodyPr>
          <a:lstStyle>
            <a:lvl1pPr marL="0" indent="0">
              <a:buNone/>
              <a:defRPr sz="1400"/>
            </a:lvl1pPr>
          </a:lstStyle>
          <a:p>
            <a:pPr lvl="0"/>
            <a:r>
              <a:rPr lang="en-US" dirty="0"/>
              <a:t>Click to edit Master text styles</a:t>
            </a:r>
          </a:p>
        </p:txBody>
      </p:sp>
      <p:sp>
        <p:nvSpPr>
          <p:cNvPr id="22" name="Text Placeholder 13">
            <a:extLst>
              <a:ext uri="{FF2B5EF4-FFF2-40B4-BE49-F238E27FC236}">
                <a16:creationId xmlns:a16="http://schemas.microsoft.com/office/drawing/2014/main" id="{FA997776-9D6A-562F-09E0-51CE86A29101}"/>
              </a:ext>
            </a:extLst>
          </p:cNvPr>
          <p:cNvSpPr>
            <a:spLocks noGrp="1"/>
          </p:cNvSpPr>
          <p:nvPr>
            <p:ph type="body" sz="quarter" idx="44"/>
          </p:nvPr>
        </p:nvSpPr>
        <p:spPr>
          <a:xfrm>
            <a:off x="984391" y="4982117"/>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3" name="Text Placeholder 24">
            <a:extLst>
              <a:ext uri="{FF2B5EF4-FFF2-40B4-BE49-F238E27FC236}">
                <a16:creationId xmlns:a16="http://schemas.microsoft.com/office/drawing/2014/main" id="{12CE87E6-B587-A10F-AEA1-E6AAD09188DD}"/>
              </a:ext>
            </a:extLst>
          </p:cNvPr>
          <p:cNvSpPr>
            <a:spLocks noGrp="1"/>
          </p:cNvSpPr>
          <p:nvPr>
            <p:ph type="body" sz="quarter" idx="45"/>
          </p:nvPr>
        </p:nvSpPr>
        <p:spPr>
          <a:xfrm>
            <a:off x="2895604" y="4995931"/>
            <a:ext cx="2816363" cy="933450"/>
          </a:xfrm>
        </p:spPr>
        <p:txBody>
          <a:bodyPr anchor="ctr">
            <a:noAutofit/>
          </a:bodyPr>
          <a:lstStyle>
            <a:lvl1pPr marL="0" indent="0">
              <a:buNone/>
              <a:defRPr sz="1400"/>
            </a:lvl1pPr>
          </a:lstStyle>
          <a:p>
            <a:pPr lvl="0"/>
            <a:r>
              <a:rPr lang="en-US" dirty="0"/>
              <a:t>Click to edit Master text styles</a:t>
            </a:r>
          </a:p>
        </p:txBody>
      </p:sp>
      <p:sp>
        <p:nvSpPr>
          <p:cNvPr id="24" name="Text Placeholder 13">
            <a:extLst>
              <a:ext uri="{FF2B5EF4-FFF2-40B4-BE49-F238E27FC236}">
                <a16:creationId xmlns:a16="http://schemas.microsoft.com/office/drawing/2014/main" id="{41CEE4F5-8D95-8452-2C12-00A013CC49B3}"/>
              </a:ext>
            </a:extLst>
          </p:cNvPr>
          <p:cNvSpPr>
            <a:spLocks noGrp="1"/>
          </p:cNvSpPr>
          <p:nvPr>
            <p:ph type="body" sz="quarter" idx="46"/>
          </p:nvPr>
        </p:nvSpPr>
        <p:spPr>
          <a:xfrm>
            <a:off x="6493971" y="4985432"/>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8" name="Text Placeholder 24">
            <a:extLst>
              <a:ext uri="{FF2B5EF4-FFF2-40B4-BE49-F238E27FC236}">
                <a16:creationId xmlns:a16="http://schemas.microsoft.com/office/drawing/2014/main" id="{FA2D80BC-3E8C-8624-63AA-EDDFA24F2FF6}"/>
              </a:ext>
            </a:extLst>
          </p:cNvPr>
          <p:cNvSpPr>
            <a:spLocks noGrp="1"/>
          </p:cNvSpPr>
          <p:nvPr>
            <p:ph type="body" sz="quarter" idx="47"/>
          </p:nvPr>
        </p:nvSpPr>
        <p:spPr>
          <a:xfrm>
            <a:off x="8405184" y="4999246"/>
            <a:ext cx="2816363" cy="933450"/>
          </a:xfrm>
        </p:spPr>
        <p:txBody>
          <a:bodyPr anchor="ctr">
            <a:noAutofit/>
          </a:bodyPr>
          <a:lstStyle>
            <a:lvl1pPr marL="0" indent="0">
              <a:buNone/>
              <a:defRPr sz="1400"/>
            </a:lvl1pPr>
          </a:lstStyle>
          <a:p>
            <a:pPr lvl="0"/>
            <a:r>
              <a:rPr lang="en-US" dirty="0"/>
              <a:t>Click to edit Master text styles</a:t>
            </a:r>
          </a:p>
        </p:txBody>
      </p:sp>
    </p:spTree>
    <p:extLst>
      <p:ext uri="{BB962C8B-B14F-4D97-AF65-F5344CB8AC3E}">
        <p14:creationId xmlns:p14="http://schemas.microsoft.com/office/powerpoint/2010/main" val="425585176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Flow Chart 3 and Image">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5469FBA0-9CC3-4A57-008C-567F25AA661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03732" y="1937834"/>
            <a:ext cx="5219700" cy="4124325"/>
          </a:xfrm>
          <a:prstGeom prst="rect">
            <a:avLst/>
          </a:prstGeom>
        </p:spPr>
      </p:pic>
      <p:sp>
        <p:nvSpPr>
          <p:cNvPr id="4" name="Date Placeholder 3">
            <a:extLst>
              <a:ext uri="{FF2B5EF4-FFF2-40B4-BE49-F238E27FC236}">
                <a16:creationId xmlns:a16="http://schemas.microsoft.com/office/drawing/2014/main" id="{92087E9E-5A39-648D-A43F-8AAB0E0C2717}"/>
              </a:ext>
            </a:extLst>
          </p:cNvPr>
          <p:cNvSpPr>
            <a:spLocks noGrp="1"/>
          </p:cNvSpPr>
          <p:nvPr>
            <p:ph type="dt" sz="half" idx="10"/>
          </p:nvPr>
        </p:nvSpPr>
        <p:spPr/>
        <p:txBody>
          <a:bodyPr/>
          <a:lstStyle/>
          <a:p>
            <a:fld id="{B25CE4AD-319D-46E4-B613-4BE2A7023082}" type="datetime1">
              <a:rPr lang="en-AU" smtClean="0"/>
              <a:t>22/04/2026</a:t>
            </a:fld>
            <a:endParaRPr lang="en-AU" dirty="0"/>
          </a:p>
        </p:txBody>
      </p:sp>
      <p:sp>
        <p:nvSpPr>
          <p:cNvPr id="5" name="Footer Placeholder 4">
            <a:extLst>
              <a:ext uri="{FF2B5EF4-FFF2-40B4-BE49-F238E27FC236}">
                <a16:creationId xmlns:a16="http://schemas.microsoft.com/office/drawing/2014/main" id="{8E3E4377-4D97-1455-0A93-27FD7CF4523B}"/>
              </a:ext>
            </a:extLst>
          </p:cNvPr>
          <p:cNvSpPr>
            <a:spLocks noGrp="1"/>
          </p:cNvSpPr>
          <p:nvPr>
            <p:ph type="ftr" sz="quarter" idx="11"/>
          </p:nvPr>
        </p:nvSpPr>
        <p:spPr/>
        <p:txBody>
          <a:bodyPr/>
          <a:lstStyle/>
          <a:p>
            <a:r>
              <a:rPr lang="en-AU" dirty="0"/>
              <a:t>Footer or presentation title</a:t>
            </a:r>
          </a:p>
        </p:txBody>
      </p:sp>
      <p:sp>
        <p:nvSpPr>
          <p:cNvPr id="6" name="Slide Number Placeholder 5">
            <a:extLst>
              <a:ext uri="{FF2B5EF4-FFF2-40B4-BE49-F238E27FC236}">
                <a16:creationId xmlns:a16="http://schemas.microsoft.com/office/drawing/2014/main" id="{4A4E8F36-EEE9-1D85-9BB5-3B32081270C1}"/>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7" name="Picture Placeholder 6">
            <a:extLst>
              <a:ext uri="{FF2B5EF4-FFF2-40B4-BE49-F238E27FC236}">
                <a16:creationId xmlns:a16="http://schemas.microsoft.com/office/drawing/2014/main" id="{1FCDB876-2E7C-FF87-6A29-13CB31F9CC88}"/>
              </a:ext>
            </a:extLst>
          </p:cNvPr>
          <p:cNvSpPr>
            <a:spLocks noGrp="1"/>
          </p:cNvSpPr>
          <p:nvPr>
            <p:ph type="pic" sz="quarter" idx="19"/>
          </p:nvPr>
        </p:nvSpPr>
        <p:spPr>
          <a:xfrm>
            <a:off x="6328816" y="1937834"/>
            <a:ext cx="5024984" cy="4124325"/>
          </a:xfrm>
        </p:spPr>
        <p:txBody>
          <a:bodyPr/>
          <a:lstStyle>
            <a:lvl1pPr>
              <a:defRPr>
                <a:solidFill>
                  <a:srgbClr val="C2D8DE"/>
                </a:solidFill>
              </a:defRPr>
            </a:lvl1pPr>
          </a:lstStyle>
          <a:p>
            <a:endParaRPr lang="en-AU" dirty="0"/>
          </a:p>
        </p:txBody>
      </p:sp>
      <p:sp>
        <p:nvSpPr>
          <p:cNvPr id="2" name="Text Placeholder 31">
            <a:extLst>
              <a:ext uri="{FF2B5EF4-FFF2-40B4-BE49-F238E27FC236}">
                <a16:creationId xmlns:a16="http://schemas.microsoft.com/office/drawing/2014/main" id="{4E4A33FC-8F5C-2FA9-157B-1CA4AE40752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13">
            <a:extLst>
              <a:ext uri="{FF2B5EF4-FFF2-40B4-BE49-F238E27FC236}">
                <a16:creationId xmlns:a16="http://schemas.microsoft.com/office/drawing/2014/main" id="{FF88ED57-1FE3-DA5E-D211-5B2FC00F3F2D}"/>
              </a:ext>
            </a:extLst>
          </p:cNvPr>
          <p:cNvSpPr>
            <a:spLocks noGrp="1"/>
          </p:cNvSpPr>
          <p:nvPr>
            <p:ph type="body" sz="quarter" idx="14"/>
          </p:nvPr>
        </p:nvSpPr>
        <p:spPr>
          <a:xfrm>
            <a:off x="992181" y="3540732"/>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endParaRPr lang="en-AU" dirty="0"/>
          </a:p>
        </p:txBody>
      </p:sp>
      <p:sp>
        <p:nvSpPr>
          <p:cNvPr id="12" name="Text Placeholder 24">
            <a:extLst>
              <a:ext uri="{FF2B5EF4-FFF2-40B4-BE49-F238E27FC236}">
                <a16:creationId xmlns:a16="http://schemas.microsoft.com/office/drawing/2014/main" id="{35E3C774-94A9-DB4F-72F5-F83F78816C38}"/>
              </a:ext>
            </a:extLst>
          </p:cNvPr>
          <p:cNvSpPr>
            <a:spLocks noGrp="1"/>
          </p:cNvSpPr>
          <p:nvPr>
            <p:ph type="body" sz="quarter" idx="17"/>
          </p:nvPr>
        </p:nvSpPr>
        <p:spPr>
          <a:xfrm>
            <a:off x="2900045" y="3540732"/>
            <a:ext cx="2659373" cy="933450"/>
          </a:xfrm>
        </p:spPr>
        <p:txBody>
          <a:bodyPr anchor="ctr">
            <a:noAutofit/>
          </a:bodyPr>
          <a:lstStyle>
            <a:lvl1pPr marL="0" indent="0">
              <a:buNone/>
              <a:defRPr sz="1400"/>
            </a:lvl1pPr>
          </a:lstStyle>
          <a:p>
            <a:pPr lvl="0"/>
            <a:r>
              <a:rPr lang="en-US" dirty="0"/>
              <a:t>Click to edit Master text styles</a:t>
            </a:r>
          </a:p>
        </p:txBody>
      </p:sp>
      <p:sp>
        <p:nvSpPr>
          <p:cNvPr id="16" name="Text Placeholder 13">
            <a:extLst>
              <a:ext uri="{FF2B5EF4-FFF2-40B4-BE49-F238E27FC236}">
                <a16:creationId xmlns:a16="http://schemas.microsoft.com/office/drawing/2014/main" id="{D8A49ACE-D268-3398-6A91-3E7806B305B6}"/>
              </a:ext>
            </a:extLst>
          </p:cNvPr>
          <p:cNvSpPr>
            <a:spLocks noGrp="1"/>
          </p:cNvSpPr>
          <p:nvPr>
            <p:ph type="body" sz="quarter" idx="32"/>
          </p:nvPr>
        </p:nvSpPr>
        <p:spPr>
          <a:xfrm>
            <a:off x="974648" y="2074201"/>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endParaRPr lang="en-AU" dirty="0"/>
          </a:p>
        </p:txBody>
      </p:sp>
      <p:sp>
        <p:nvSpPr>
          <p:cNvPr id="17" name="Text Placeholder 24">
            <a:extLst>
              <a:ext uri="{FF2B5EF4-FFF2-40B4-BE49-F238E27FC236}">
                <a16:creationId xmlns:a16="http://schemas.microsoft.com/office/drawing/2014/main" id="{6EA6C311-05CE-5228-A737-D11318AD6360}"/>
              </a:ext>
            </a:extLst>
          </p:cNvPr>
          <p:cNvSpPr>
            <a:spLocks noGrp="1"/>
          </p:cNvSpPr>
          <p:nvPr>
            <p:ph type="body" sz="quarter" idx="33"/>
          </p:nvPr>
        </p:nvSpPr>
        <p:spPr>
          <a:xfrm>
            <a:off x="2882510" y="2074201"/>
            <a:ext cx="2659373" cy="933450"/>
          </a:xfrm>
        </p:spPr>
        <p:txBody>
          <a:bodyPr anchor="ctr">
            <a:noAutofit/>
          </a:bodyPr>
          <a:lstStyle>
            <a:lvl1pPr marL="0" indent="0">
              <a:buNone/>
              <a:defRPr sz="1400"/>
            </a:lvl1pPr>
          </a:lstStyle>
          <a:p>
            <a:pPr lvl="0"/>
            <a:r>
              <a:rPr lang="en-US" dirty="0"/>
              <a:t>Click to edit Master text styles</a:t>
            </a:r>
          </a:p>
        </p:txBody>
      </p:sp>
      <p:sp>
        <p:nvSpPr>
          <p:cNvPr id="18" name="Text Placeholder 13">
            <a:extLst>
              <a:ext uri="{FF2B5EF4-FFF2-40B4-BE49-F238E27FC236}">
                <a16:creationId xmlns:a16="http://schemas.microsoft.com/office/drawing/2014/main" id="{468806A0-1600-32B9-2C06-A280D5AF80C3}"/>
              </a:ext>
            </a:extLst>
          </p:cNvPr>
          <p:cNvSpPr>
            <a:spLocks noGrp="1"/>
          </p:cNvSpPr>
          <p:nvPr>
            <p:ph type="body" sz="quarter" idx="34"/>
          </p:nvPr>
        </p:nvSpPr>
        <p:spPr>
          <a:xfrm>
            <a:off x="974648" y="4994883"/>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endParaRPr lang="en-AU" dirty="0"/>
          </a:p>
        </p:txBody>
      </p:sp>
      <p:sp>
        <p:nvSpPr>
          <p:cNvPr id="19" name="Text Placeholder 24">
            <a:extLst>
              <a:ext uri="{FF2B5EF4-FFF2-40B4-BE49-F238E27FC236}">
                <a16:creationId xmlns:a16="http://schemas.microsoft.com/office/drawing/2014/main" id="{781D3DFB-930D-9C6C-D581-F3DECEF4513C}"/>
              </a:ext>
            </a:extLst>
          </p:cNvPr>
          <p:cNvSpPr>
            <a:spLocks noGrp="1"/>
          </p:cNvSpPr>
          <p:nvPr>
            <p:ph type="body" sz="quarter" idx="35"/>
          </p:nvPr>
        </p:nvSpPr>
        <p:spPr>
          <a:xfrm>
            <a:off x="2882510" y="4994883"/>
            <a:ext cx="2659373" cy="933450"/>
          </a:xfrm>
        </p:spPr>
        <p:txBody>
          <a:bodyPr anchor="ctr">
            <a:noAutofit/>
          </a:bodyPr>
          <a:lstStyle>
            <a:lvl1pPr marL="0" indent="0">
              <a:buNone/>
              <a:defRPr sz="1400"/>
            </a:lvl1pPr>
          </a:lstStyle>
          <a:p>
            <a:pPr lvl="0"/>
            <a:r>
              <a:rPr lang="en-US" dirty="0"/>
              <a:t>Click to edit Master text styles</a:t>
            </a:r>
          </a:p>
        </p:txBody>
      </p:sp>
    </p:spTree>
    <p:extLst>
      <p:ext uri="{BB962C8B-B14F-4D97-AF65-F5344CB8AC3E}">
        <p14:creationId xmlns:p14="http://schemas.microsoft.com/office/powerpoint/2010/main" val="273235752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5176435" y="759417"/>
            <a:ext cx="6151199" cy="5417546"/>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pPr/>
              <a:t>‹#›</a:t>
            </a:fld>
            <a:r>
              <a:rPr lang="en-AU" dirty="0"/>
              <a:t> </a:t>
            </a:r>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43525B15-C228-4C43-A02B-06F22687700F}"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dirty="0"/>
              <a:t>Footer or presentation title</a:t>
            </a:r>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90" y="365129"/>
            <a:ext cx="3774252" cy="1325563"/>
          </a:xfrm>
        </p:spPr>
        <p:txBody>
          <a:bodyPr/>
          <a:lstStyle>
            <a:lvl1pPr>
              <a:defRPr>
                <a:solidFill>
                  <a:srgbClr val="C2D8DE"/>
                </a:solidFill>
              </a:defRPr>
            </a:lvl1pPr>
          </a:lstStyle>
          <a:p>
            <a:r>
              <a:rPr lang="en-US" dirty="0"/>
              <a:t>Slide heading</a:t>
            </a:r>
            <a:endParaRPr lang="en-AU" dirty="0"/>
          </a:p>
        </p:txBody>
      </p:sp>
      <p:sp>
        <p:nvSpPr>
          <p:cNvPr id="14" name="Text Placeholder 2">
            <a:extLst>
              <a:ext uri="{FF2B5EF4-FFF2-40B4-BE49-F238E27FC236}">
                <a16:creationId xmlns:a16="http://schemas.microsoft.com/office/drawing/2014/main" id="{C4662D01-F6E7-E999-6EE1-8FDABB9CB486}"/>
              </a:ext>
            </a:extLst>
          </p:cNvPr>
          <p:cNvSpPr>
            <a:spLocks noGrp="1"/>
          </p:cNvSpPr>
          <p:nvPr>
            <p:ph type="body" idx="13" hasCustomPrompt="1"/>
          </p:nvPr>
        </p:nvSpPr>
        <p:spPr>
          <a:xfrm>
            <a:off x="839791" y="1788836"/>
            <a:ext cx="3774252"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15" name="Content Placeholder 3">
            <a:extLst>
              <a:ext uri="{FF2B5EF4-FFF2-40B4-BE49-F238E27FC236}">
                <a16:creationId xmlns:a16="http://schemas.microsoft.com/office/drawing/2014/main" id="{11A637C5-77C3-7786-1606-6D48014189E4}"/>
              </a:ext>
            </a:extLst>
          </p:cNvPr>
          <p:cNvSpPr>
            <a:spLocks noGrp="1"/>
          </p:cNvSpPr>
          <p:nvPr>
            <p:ph sz="half" idx="14"/>
          </p:nvPr>
        </p:nvSpPr>
        <p:spPr>
          <a:xfrm>
            <a:off x="839791" y="2671765"/>
            <a:ext cx="3774252" cy="3517901"/>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4" name="Straight Connector 3">
            <a:extLst>
              <a:ext uri="{FF2B5EF4-FFF2-40B4-BE49-F238E27FC236}">
                <a16:creationId xmlns:a16="http://schemas.microsoft.com/office/drawing/2014/main" id="{6F7B8443-066A-B3AC-6588-1E4D278ED077}"/>
              </a:ext>
            </a:extLst>
          </p:cNvPr>
          <p:cNvCxnSpPr/>
          <p:nvPr userDrawn="1"/>
        </p:nvCxnSpPr>
        <p:spPr>
          <a:xfrm>
            <a:off x="4896196" y="365125"/>
            <a:ext cx="0" cy="5811838"/>
          </a:xfrm>
          <a:prstGeom prst="line">
            <a:avLst/>
          </a:prstGeom>
          <a:ln w="44450">
            <a:solidFill>
              <a:srgbClr val="C2D8D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021397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5176435" y="759417"/>
            <a:ext cx="6151199" cy="5417546"/>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pPr/>
              <a:t>‹#›</a:t>
            </a:fld>
            <a:r>
              <a:rPr lang="en-AU" dirty="0"/>
              <a:t> </a:t>
            </a:r>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43525B15-C228-4C43-A02B-06F22687700F}"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dirty="0"/>
              <a:t>Footer or presentation title</a:t>
            </a:r>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90" y="365129"/>
            <a:ext cx="3774252" cy="1325563"/>
          </a:xfrm>
        </p:spPr>
        <p:txBody>
          <a:bodyPr/>
          <a:lstStyle>
            <a:lvl1pPr>
              <a:defRPr>
                <a:solidFill>
                  <a:srgbClr val="C2D8DE"/>
                </a:solidFill>
              </a:defRPr>
            </a:lvl1pPr>
          </a:lstStyle>
          <a:p>
            <a:r>
              <a:rPr lang="en-US" dirty="0"/>
              <a:t>Slide heading</a:t>
            </a:r>
            <a:endParaRPr lang="en-AU" dirty="0"/>
          </a:p>
        </p:txBody>
      </p:sp>
      <p:sp>
        <p:nvSpPr>
          <p:cNvPr id="15" name="Content Placeholder 3">
            <a:extLst>
              <a:ext uri="{FF2B5EF4-FFF2-40B4-BE49-F238E27FC236}">
                <a16:creationId xmlns:a16="http://schemas.microsoft.com/office/drawing/2014/main" id="{11A637C5-77C3-7786-1606-6D48014189E4}"/>
              </a:ext>
            </a:extLst>
          </p:cNvPr>
          <p:cNvSpPr>
            <a:spLocks noGrp="1"/>
          </p:cNvSpPr>
          <p:nvPr>
            <p:ph sz="half" idx="14"/>
          </p:nvPr>
        </p:nvSpPr>
        <p:spPr>
          <a:xfrm>
            <a:off x="839791" y="1929009"/>
            <a:ext cx="3774252" cy="4260654"/>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4" name="Straight Connector 3">
            <a:extLst>
              <a:ext uri="{FF2B5EF4-FFF2-40B4-BE49-F238E27FC236}">
                <a16:creationId xmlns:a16="http://schemas.microsoft.com/office/drawing/2014/main" id="{6F7B8443-066A-B3AC-6588-1E4D278ED077}"/>
              </a:ext>
            </a:extLst>
          </p:cNvPr>
          <p:cNvCxnSpPr/>
          <p:nvPr userDrawn="1"/>
        </p:nvCxnSpPr>
        <p:spPr>
          <a:xfrm>
            <a:off x="4896196" y="365125"/>
            <a:ext cx="0" cy="5811838"/>
          </a:xfrm>
          <a:prstGeom prst="line">
            <a:avLst/>
          </a:prstGeom>
          <a:ln w="44450">
            <a:solidFill>
              <a:srgbClr val="C2D8D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527407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ED5C8F-E6D1-E6B1-8701-5C6BDF552C1F}"/>
              </a:ext>
            </a:extLst>
          </p:cNvPr>
          <p:cNvSpPr>
            <a:spLocks noGrp="1"/>
          </p:cNvSpPr>
          <p:nvPr>
            <p:ph idx="1" hasCustomPrompt="1"/>
          </p:nvPr>
        </p:nvSpPr>
        <p:spPr>
          <a:xfrm>
            <a:off x="6992985" y="971942"/>
            <a:ext cx="4334649" cy="2210206"/>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a:extLst>
              <a:ext uri="{FF2B5EF4-FFF2-40B4-BE49-F238E27FC236}">
                <a16:creationId xmlns:a16="http://schemas.microsoft.com/office/drawing/2014/main" id="{6A0239F8-5A97-B4F5-57DC-1AFF9B887A3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0" name="Date Placeholder 3">
            <a:extLst>
              <a:ext uri="{FF2B5EF4-FFF2-40B4-BE49-F238E27FC236}">
                <a16:creationId xmlns:a16="http://schemas.microsoft.com/office/drawing/2014/main" id="{E33B5C06-4EF0-26EA-9412-5C3696D84878}"/>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002C5795-0C62-4CA6-9655-E1714C3D79A0}" type="datetime1">
              <a:rPr lang="en-AU" smtClean="0"/>
              <a:pPr/>
              <a:t>22/04/2026</a:t>
            </a:fld>
            <a:endParaRPr lang="en-AU" dirty="0"/>
          </a:p>
        </p:txBody>
      </p:sp>
      <p:sp>
        <p:nvSpPr>
          <p:cNvPr id="11" name="Footer Placeholder 4">
            <a:extLst>
              <a:ext uri="{FF2B5EF4-FFF2-40B4-BE49-F238E27FC236}">
                <a16:creationId xmlns:a16="http://schemas.microsoft.com/office/drawing/2014/main" id="{09F9BE1F-6745-6835-6D02-F96FF0DC73E3}"/>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dirty="0"/>
              <a:t>Footer or presentation title</a:t>
            </a:r>
          </a:p>
        </p:txBody>
      </p:sp>
      <p:sp>
        <p:nvSpPr>
          <p:cNvPr id="13" name="Title 1">
            <a:extLst>
              <a:ext uri="{FF2B5EF4-FFF2-40B4-BE49-F238E27FC236}">
                <a16:creationId xmlns:a16="http://schemas.microsoft.com/office/drawing/2014/main" id="{0837E46E-8F79-C5BB-5100-7EF1178DE7BB}"/>
              </a:ext>
            </a:extLst>
          </p:cNvPr>
          <p:cNvSpPr>
            <a:spLocks noGrp="1"/>
          </p:cNvSpPr>
          <p:nvPr>
            <p:ph type="title" hasCustomPrompt="1"/>
          </p:nvPr>
        </p:nvSpPr>
        <p:spPr>
          <a:xfrm>
            <a:off x="839788" y="971942"/>
            <a:ext cx="2643640" cy="3254370"/>
          </a:xfrm>
        </p:spPr>
        <p:txBody>
          <a:bodyPr anchor="b"/>
          <a:lstStyle>
            <a:lvl1pPr>
              <a:defRPr>
                <a:solidFill>
                  <a:srgbClr val="C2D8DE"/>
                </a:solidFill>
              </a:defRPr>
            </a:lvl1pPr>
          </a:lstStyle>
          <a:p>
            <a:r>
              <a:rPr lang="en-US" dirty="0"/>
              <a:t>Slide heading</a:t>
            </a:r>
            <a:endParaRPr lang="en-AU" dirty="0"/>
          </a:p>
        </p:txBody>
      </p:sp>
      <p:sp>
        <p:nvSpPr>
          <p:cNvPr id="14" name="Text Placeholder 2">
            <a:extLst>
              <a:ext uri="{FF2B5EF4-FFF2-40B4-BE49-F238E27FC236}">
                <a16:creationId xmlns:a16="http://schemas.microsoft.com/office/drawing/2014/main" id="{C4662D01-F6E7-E999-6EE1-8FDABB9CB486}"/>
              </a:ext>
            </a:extLst>
          </p:cNvPr>
          <p:cNvSpPr>
            <a:spLocks noGrp="1"/>
          </p:cNvSpPr>
          <p:nvPr>
            <p:ph type="body" idx="13" hasCustomPrompt="1"/>
          </p:nvPr>
        </p:nvSpPr>
        <p:spPr>
          <a:xfrm>
            <a:off x="839789" y="4345088"/>
            <a:ext cx="2643640" cy="1302337"/>
          </a:xfrm>
        </p:spPr>
        <p:txBody>
          <a:bodyPr anchor="t">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 name="Content Placeholder 2">
            <a:extLst>
              <a:ext uri="{FF2B5EF4-FFF2-40B4-BE49-F238E27FC236}">
                <a16:creationId xmlns:a16="http://schemas.microsoft.com/office/drawing/2014/main" id="{53508F71-3283-72DD-EE2B-814C9EC901C6}"/>
              </a:ext>
            </a:extLst>
          </p:cNvPr>
          <p:cNvSpPr>
            <a:spLocks noGrp="1"/>
          </p:cNvSpPr>
          <p:nvPr>
            <p:ph idx="15" hasCustomPrompt="1"/>
          </p:nvPr>
        </p:nvSpPr>
        <p:spPr>
          <a:xfrm>
            <a:off x="6992984" y="3437219"/>
            <a:ext cx="4334649" cy="2210206"/>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text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Picture Placeholder 4">
            <a:extLst>
              <a:ext uri="{FF2B5EF4-FFF2-40B4-BE49-F238E27FC236}">
                <a16:creationId xmlns:a16="http://schemas.microsoft.com/office/drawing/2014/main" id="{24B55C9F-2D45-25D2-5582-02CD920A9114}"/>
              </a:ext>
            </a:extLst>
          </p:cNvPr>
          <p:cNvSpPr>
            <a:spLocks noGrp="1"/>
          </p:cNvSpPr>
          <p:nvPr>
            <p:ph type="pic" sz="quarter" idx="16"/>
          </p:nvPr>
        </p:nvSpPr>
        <p:spPr>
          <a:xfrm>
            <a:off x="3683728" y="971942"/>
            <a:ext cx="3117851" cy="4675483"/>
          </a:xfrm>
        </p:spPr>
        <p:txBody>
          <a:bodyPr/>
          <a:lstStyle/>
          <a:p>
            <a:endParaRPr lang="en-AU" dirty="0"/>
          </a:p>
        </p:txBody>
      </p:sp>
    </p:spTree>
    <p:extLst>
      <p:ext uri="{BB962C8B-B14F-4D97-AF65-F5344CB8AC3E}">
        <p14:creationId xmlns:p14="http://schemas.microsoft.com/office/powerpoint/2010/main" val="252387327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CBB8F-4FF0-1194-E428-596BE0A3ECAE}"/>
              </a:ext>
            </a:extLst>
          </p:cNvPr>
          <p:cNvSpPr>
            <a:spLocks noGrp="1"/>
          </p:cNvSpPr>
          <p:nvPr>
            <p:ph type="title" hasCustomPrompt="1"/>
          </p:nvPr>
        </p:nvSpPr>
        <p:spPr>
          <a:xfrm>
            <a:off x="839790" y="365129"/>
            <a:ext cx="10515600" cy="1325563"/>
          </a:xfrm>
        </p:spPr>
        <p:txBody>
          <a:bodyPr/>
          <a:lstStyle>
            <a:lvl1pPr>
              <a:defRPr>
                <a:solidFill>
                  <a:srgbClr val="C2D8DE"/>
                </a:solidFill>
              </a:defRPr>
            </a:lvl1pPr>
          </a:lstStyle>
          <a:p>
            <a:r>
              <a:rPr lang="en-US" dirty="0"/>
              <a:t>Slide heading</a:t>
            </a:r>
            <a:endParaRPr lang="en-AU" dirty="0"/>
          </a:p>
        </p:txBody>
      </p:sp>
      <p:sp>
        <p:nvSpPr>
          <p:cNvPr id="3" name="Text Placeholder 2">
            <a:extLst>
              <a:ext uri="{FF2B5EF4-FFF2-40B4-BE49-F238E27FC236}">
                <a16:creationId xmlns:a16="http://schemas.microsoft.com/office/drawing/2014/main" id="{19DF0BDF-5E68-28E8-3F63-69E7245681C8}"/>
              </a:ext>
            </a:extLst>
          </p:cNvPr>
          <p:cNvSpPr>
            <a:spLocks noGrp="1"/>
          </p:cNvSpPr>
          <p:nvPr>
            <p:ph type="body" idx="1" hasCustomPrompt="1"/>
          </p:nvPr>
        </p:nvSpPr>
        <p:spPr>
          <a:xfrm>
            <a:off x="839791" y="1788836"/>
            <a:ext cx="3774252"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4" name="Content Placeholder 3">
            <a:extLst>
              <a:ext uri="{FF2B5EF4-FFF2-40B4-BE49-F238E27FC236}">
                <a16:creationId xmlns:a16="http://schemas.microsoft.com/office/drawing/2014/main" id="{304D50EB-F42F-E91F-07E4-4ECCE2073E97}"/>
              </a:ext>
            </a:extLst>
          </p:cNvPr>
          <p:cNvSpPr>
            <a:spLocks noGrp="1"/>
          </p:cNvSpPr>
          <p:nvPr>
            <p:ph sz="half" idx="2"/>
          </p:nvPr>
        </p:nvSpPr>
        <p:spPr>
          <a:xfrm>
            <a:off x="839791" y="2671765"/>
            <a:ext cx="3774252" cy="3517901"/>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65C012E8-6BB4-B642-B139-FEC098F468DE}"/>
              </a:ext>
            </a:extLst>
          </p:cNvPr>
          <p:cNvSpPr>
            <a:spLocks noGrp="1"/>
          </p:cNvSpPr>
          <p:nvPr>
            <p:ph type="body" sz="quarter" idx="3" hasCustomPrompt="1"/>
          </p:nvPr>
        </p:nvSpPr>
        <p:spPr>
          <a:xfrm>
            <a:off x="5244663" y="1764505"/>
            <a:ext cx="6110727" cy="823912"/>
          </a:xfrm>
        </p:spPr>
        <p:txBody>
          <a:bodyPr anchor="b">
            <a:no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6" name="Content Placeholder 5">
            <a:extLst>
              <a:ext uri="{FF2B5EF4-FFF2-40B4-BE49-F238E27FC236}">
                <a16:creationId xmlns:a16="http://schemas.microsoft.com/office/drawing/2014/main" id="{CCC18CE5-76D8-EECB-2DC5-C5D7A89DDE0D}"/>
              </a:ext>
            </a:extLst>
          </p:cNvPr>
          <p:cNvSpPr>
            <a:spLocks noGrp="1"/>
          </p:cNvSpPr>
          <p:nvPr>
            <p:ph sz="quarter" idx="4" hasCustomPrompt="1"/>
          </p:nvPr>
        </p:nvSpPr>
        <p:spPr>
          <a:xfrm>
            <a:off x="5244663" y="2671761"/>
            <a:ext cx="6110727" cy="3517902"/>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Date Placeholder 6">
            <a:extLst>
              <a:ext uri="{FF2B5EF4-FFF2-40B4-BE49-F238E27FC236}">
                <a16:creationId xmlns:a16="http://schemas.microsoft.com/office/drawing/2014/main" id="{E648DDC9-1777-0EFF-BCB8-44BF9365C51A}"/>
              </a:ext>
            </a:extLst>
          </p:cNvPr>
          <p:cNvSpPr>
            <a:spLocks noGrp="1"/>
          </p:cNvSpPr>
          <p:nvPr>
            <p:ph type="dt" sz="half" idx="10"/>
          </p:nvPr>
        </p:nvSpPr>
        <p:spPr/>
        <p:txBody>
          <a:bodyPr/>
          <a:lstStyle>
            <a:lvl1pPr>
              <a:defRPr>
                <a:solidFill>
                  <a:srgbClr val="002E45"/>
                </a:solidFill>
              </a:defRPr>
            </a:lvl1pPr>
          </a:lstStyle>
          <a:p>
            <a:fld id="{949A86C4-3476-43BE-BF53-59BA601A3983}" type="datetime1">
              <a:rPr lang="en-AU" smtClean="0"/>
              <a:pPr/>
              <a:t>22/04/2026</a:t>
            </a:fld>
            <a:endParaRPr lang="en-AU" dirty="0"/>
          </a:p>
        </p:txBody>
      </p:sp>
      <p:sp>
        <p:nvSpPr>
          <p:cNvPr id="9" name="Slide Number Placeholder 8">
            <a:extLst>
              <a:ext uri="{FF2B5EF4-FFF2-40B4-BE49-F238E27FC236}">
                <a16:creationId xmlns:a16="http://schemas.microsoft.com/office/drawing/2014/main" id="{87F64730-3AB8-2B6D-3E16-018A2E32042B}"/>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4" name="Footer Placeholder 4">
            <a:extLst>
              <a:ext uri="{FF2B5EF4-FFF2-40B4-BE49-F238E27FC236}">
                <a16:creationId xmlns:a16="http://schemas.microsoft.com/office/drawing/2014/main" id="{4BF0C82B-DBB2-67B2-BF87-017ADB25E534}"/>
              </a:ext>
            </a:extLst>
          </p:cNvPr>
          <p:cNvSpPr>
            <a:spLocks noGrp="1"/>
          </p:cNvSpPr>
          <p:nvPr>
            <p:ph type="ftr" sz="quarter" idx="1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Tree>
    <p:extLst>
      <p:ext uri="{BB962C8B-B14F-4D97-AF65-F5344CB8AC3E}">
        <p14:creationId xmlns:p14="http://schemas.microsoft.com/office/powerpoint/2010/main" val="95831885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 Pictures and Tex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78DE7AA-5F49-8929-67B3-1ABB0262FCCE}"/>
              </a:ext>
            </a:extLst>
          </p:cNvPr>
          <p:cNvSpPr>
            <a:spLocks noGrp="1"/>
          </p:cNvSpPr>
          <p:nvPr>
            <p:ph type="dt" sz="half" idx="10"/>
          </p:nvPr>
        </p:nvSpPr>
        <p:spPr/>
        <p:txBody>
          <a:bodyPr/>
          <a:lstStyle/>
          <a:p>
            <a:fld id="{DFB2553D-52C4-4D9D-A053-5BA988381885}" type="datetime1">
              <a:rPr lang="en-AU" smtClean="0"/>
              <a:t>22/04/2026</a:t>
            </a:fld>
            <a:endParaRPr lang="en-AU" dirty="0"/>
          </a:p>
        </p:txBody>
      </p:sp>
      <p:sp>
        <p:nvSpPr>
          <p:cNvPr id="4" name="Footer Placeholder 3">
            <a:extLst>
              <a:ext uri="{FF2B5EF4-FFF2-40B4-BE49-F238E27FC236}">
                <a16:creationId xmlns:a16="http://schemas.microsoft.com/office/drawing/2014/main" id="{0089C37E-71DD-6A34-FD83-969C198E2C0A}"/>
              </a:ext>
            </a:extLst>
          </p:cNvPr>
          <p:cNvSpPr>
            <a:spLocks noGrp="1"/>
          </p:cNvSpPr>
          <p:nvPr>
            <p:ph type="ftr" sz="quarter" idx="11"/>
          </p:nvPr>
        </p:nvSpPr>
        <p:spPr/>
        <p:txBody>
          <a:bodyPr/>
          <a:lstStyle/>
          <a:p>
            <a:r>
              <a:rPr lang="en-AU" dirty="0"/>
              <a:t>Footer or presentation title</a:t>
            </a:r>
          </a:p>
        </p:txBody>
      </p:sp>
      <p:sp>
        <p:nvSpPr>
          <p:cNvPr id="5" name="Slide Number Placeholder 4">
            <a:extLst>
              <a:ext uri="{FF2B5EF4-FFF2-40B4-BE49-F238E27FC236}">
                <a16:creationId xmlns:a16="http://schemas.microsoft.com/office/drawing/2014/main" id="{22F6FDC7-9501-F71E-701D-4C51F2D12095}"/>
              </a:ext>
            </a:extLst>
          </p:cNvPr>
          <p:cNvSpPr>
            <a:spLocks noGrp="1"/>
          </p:cNvSpPr>
          <p:nvPr>
            <p:ph type="sldNum" sz="quarter" idx="12"/>
          </p:nvPr>
        </p:nvSpPr>
        <p:spPr/>
        <p:txBody>
          <a:bodyPr/>
          <a:lstStyle/>
          <a:p>
            <a:fld id="{E6DC0540-2AD0-49E8-AEF5-9973087C06F1}" type="slidenum">
              <a:rPr lang="en-AU" smtClean="0"/>
              <a:pPr/>
              <a:t>‹#›</a:t>
            </a:fld>
            <a:endParaRPr lang="en-AU" dirty="0"/>
          </a:p>
        </p:txBody>
      </p:sp>
      <p:sp>
        <p:nvSpPr>
          <p:cNvPr id="13" name="Text Placeholder 12">
            <a:extLst>
              <a:ext uri="{FF2B5EF4-FFF2-40B4-BE49-F238E27FC236}">
                <a16:creationId xmlns:a16="http://schemas.microsoft.com/office/drawing/2014/main" id="{8061AABE-3577-7038-75C3-CFFD01A24979}"/>
              </a:ext>
            </a:extLst>
          </p:cNvPr>
          <p:cNvSpPr>
            <a:spLocks noGrp="1"/>
          </p:cNvSpPr>
          <p:nvPr>
            <p:ph type="body" sz="quarter" idx="16"/>
          </p:nvPr>
        </p:nvSpPr>
        <p:spPr>
          <a:xfrm>
            <a:off x="1022728" y="4816475"/>
            <a:ext cx="3067413" cy="1360488"/>
          </a:xfrm>
        </p:spPr>
        <p:txBody>
          <a:bodyPr>
            <a:normAutofit/>
          </a:bodyPr>
          <a:lstStyle>
            <a:lvl1pPr marL="0" indent="0" algn="ctr">
              <a:buNone/>
              <a:defRPr sz="1800">
                <a:solidFill>
                  <a:srgbClr val="FFFFFF"/>
                </a:solidFill>
              </a:defRPr>
            </a:lvl1pPr>
          </a:lstStyle>
          <a:p>
            <a:pPr lvl="0"/>
            <a:r>
              <a:rPr lang="en-US" dirty="0"/>
              <a:t>Click to edit Master text styles</a:t>
            </a:r>
          </a:p>
        </p:txBody>
      </p:sp>
      <p:sp>
        <p:nvSpPr>
          <p:cNvPr id="22" name="Text Placeholder 12">
            <a:extLst>
              <a:ext uri="{FF2B5EF4-FFF2-40B4-BE49-F238E27FC236}">
                <a16:creationId xmlns:a16="http://schemas.microsoft.com/office/drawing/2014/main" id="{27A63556-2D61-5E68-7D88-CE029D232042}"/>
              </a:ext>
            </a:extLst>
          </p:cNvPr>
          <p:cNvSpPr>
            <a:spLocks noGrp="1"/>
          </p:cNvSpPr>
          <p:nvPr>
            <p:ph type="body" sz="quarter" idx="21"/>
          </p:nvPr>
        </p:nvSpPr>
        <p:spPr>
          <a:xfrm>
            <a:off x="4478264" y="4812349"/>
            <a:ext cx="3067413" cy="1360488"/>
          </a:xfrm>
        </p:spPr>
        <p:txBody>
          <a:bodyPr>
            <a:normAutofit/>
          </a:bodyPr>
          <a:lstStyle>
            <a:lvl1pPr marL="0" indent="0" algn="ctr">
              <a:buNone/>
              <a:defRPr sz="1800">
                <a:solidFill>
                  <a:srgbClr val="FFFFFF"/>
                </a:solidFill>
              </a:defRPr>
            </a:lvl1pPr>
          </a:lstStyle>
          <a:p>
            <a:pPr lvl="0"/>
            <a:r>
              <a:rPr lang="en-US" dirty="0"/>
              <a:t>Click to edit Master text styles</a:t>
            </a:r>
          </a:p>
        </p:txBody>
      </p:sp>
      <p:sp>
        <p:nvSpPr>
          <p:cNvPr id="23" name="Text Placeholder 12">
            <a:extLst>
              <a:ext uri="{FF2B5EF4-FFF2-40B4-BE49-F238E27FC236}">
                <a16:creationId xmlns:a16="http://schemas.microsoft.com/office/drawing/2014/main" id="{8DB178FB-D369-D6AC-D1DF-3654CF97A4A0}"/>
              </a:ext>
            </a:extLst>
          </p:cNvPr>
          <p:cNvSpPr>
            <a:spLocks noGrp="1"/>
          </p:cNvSpPr>
          <p:nvPr>
            <p:ph type="body" sz="quarter" idx="22"/>
          </p:nvPr>
        </p:nvSpPr>
        <p:spPr>
          <a:xfrm>
            <a:off x="7936268" y="4819902"/>
            <a:ext cx="3067413" cy="1360488"/>
          </a:xfrm>
        </p:spPr>
        <p:txBody>
          <a:bodyPr>
            <a:normAutofit/>
          </a:bodyPr>
          <a:lstStyle>
            <a:lvl1pPr marL="0" indent="0" algn="ctr">
              <a:buNone/>
              <a:defRPr sz="1800">
                <a:solidFill>
                  <a:srgbClr val="FFFFFF"/>
                </a:solidFill>
              </a:defRPr>
            </a:lvl1pPr>
          </a:lstStyle>
          <a:p>
            <a:pPr lvl="0"/>
            <a:r>
              <a:rPr lang="en-US" dirty="0"/>
              <a:t>Click to edit Master text styles</a:t>
            </a:r>
          </a:p>
        </p:txBody>
      </p:sp>
      <p:sp>
        <p:nvSpPr>
          <p:cNvPr id="24" name="Text Placeholder 31">
            <a:extLst>
              <a:ext uri="{FF2B5EF4-FFF2-40B4-BE49-F238E27FC236}">
                <a16:creationId xmlns:a16="http://schemas.microsoft.com/office/drawing/2014/main" id="{00828279-8EED-C6BF-99C3-9884007A8C74}"/>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8" name="Picture Placeholder 7">
            <a:extLst>
              <a:ext uri="{FF2B5EF4-FFF2-40B4-BE49-F238E27FC236}">
                <a16:creationId xmlns:a16="http://schemas.microsoft.com/office/drawing/2014/main" id="{32A32BCB-1C59-19BE-89CA-2919B3A9ED81}"/>
              </a:ext>
            </a:extLst>
          </p:cNvPr>
          <p:cNvSpPr>
            <a:spLocks noGrp="1"/>
          </p:cNvSpPr>
          <p:nvPr>
            <p:ph type="pic" sz="quarter" idx="33"/>
          </p:nvPr>
        </p:nvSpPr>
        <p:spPr>
          <a:xfrm>
            <a:off x="4497028" y="1819748"/>
            <a:ext cx="3029885" cy="2691706"/>
          </a:xfrm>
          <a:ln w="120650">
            <a:noFill/>
            <a:miter lim="800000"/>
          </a:ln>
        </p:spPr>
        <p:txBody>
          <a:bodyPr anchor="ctr"/>
          <a:lstStyle>
            <a:lvl1pPr algn="ctr">
              <a:defRPr>
                <a:solidFill>
                  <a:srgbClr val="C2D8DE"/>
                </a:solidFill>
              </a:defRPr>
            </a:lvl1pPr>
          </a:lstStyle>
          <a:p>
            <a:endParaRPr lang="en-AU" dirty="0"/>
          </a:p>
        </p:txBody>
      </p:sp>
      <p:sp>
        <p:nvSpPr>
          <p:cNvPr id="9" name="Picture Placeholder 7">
            <a:extLst>
              <a:ext uri="{FF2B5EF4-FFF2-40B4-BE49-F238E27FC236}">
                <a16:creationId xmlns:a16="http://schemas.microsoft.com/office/drawing/2014/main" id="{AB3BFB7E-D251-5D39-632C-0B51AA72E9C5}"/>
              </a:ext>
            </a:extLst>
          </p:cNvPr>
          <p:cNvSpPr>
            <a:spLocks noGrp="1"/>
          </p:cNvSpPr>
          <p:nvPr>
            <p:ph type="pic" sz="quarter" idx="34"/>
          </p:nvPr>
        </p:nvSpPr>
        <p:spPr>
          <a:xfrm>
            <a:off x="7936268" y="1819748"/>
            <a:ext cx="3029885" cy="2691706"/>
          </a:xfrm>
          <a:ln w="120650">
            <a:noFill/>
            <a:miter lim="800000"/>
          </a:ln>
        </p:spPr>
        <p:txBody>
          <a:bodyPr anchor="ctr"/>
          <a:lstStyle>
            <a:lvl1pPr algn="ctr">
              <a:defRPr>
                <a:solidFill>
                  <a:srgbClr val="C2D8DE"/>
                </a:solidFill>
              </a:defRPr>
            </a:lvl1pPr>
          </a:lstStyle>
          <a:p>
            <a:endParaRPr lang="en-AU" dirty="0"/>
          </a:p>
        </p:txBody>
      </p:sp>
      <p:sp>
        <p:nvSpPr>
          <p:cNvPr id="12" name="Picture Placeholder 7">
            <a:extLst>
              <a:ext uri="{FF2B5EF4-FFF2-40B4-BE49-F238E27FC236}">
                <a16:creationId xmlns:a16="http://schemas.microsoft.com/office/drawing/2014/main" id="{F93AC6ED-9EC5-B0EE-21D0-618B9ABBAF83}"/>
              </a:ext>
            </a:extLst>
          </p:cNvPr>
          <p:cNvSpPr>
            <a:spLocks noGrp="1"/>
          </p:cNvSpPr>
          <p:nvPr>
            <p:ph type="pic" sz="quarter" idx="35"/>
          </p:nvPr>
        </p:nvSpPr>
        <p:spPr>
          <a:xfrm>
            <a:off x="1022728" y="1819748"/>
            <a:ext cx="3029885" cy="2691706"/>
          </a:xfrm>
          <a:ln w="120650">
            <a:noFill/>
            <a:miter lim="800000"/>
          </a:ln>
        </p:spPr>
        <p:txBody>
          <a:bodyPr anchor="ctr"/>
          <a:lstStyle>
            <a:lvl1pPr algn="ctr">
              <a:defRPr>
                <a:solidFill>
                  <a:srgbClr val="C2D8DE"/>
                </a:solidFill>
              </a:defRPr>
            </a:lvl1pPr>
          </a:lstStyle>
          <a:p>
            <a:endParaRPr lang="en-AU" dirty="0"/>
          </a:p>
        </p:txBody>
      </p:sp>
    </p:spTree>
    <p:extLst>
      <p:ext uri="{BB962C8B-B14F-4D97-AF65-F5344CB8AC3E}">
        <p14:creationId xmlns:p14="http://schemas.microsoft.com/office/powerpoint/2010/main" val="148870171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Picture and 4 Poin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78DE7AA-5F49-8929-67B3-1ABB0262FCCE}"/>
              </a:ext>
            </a:extLst>
          </p:cNvPr>
          <p:cNvSpPr>
            <a:spLocks noGrp="1"/>
          </p:cNvSpPr>
          <p:nvPr>
            <p:ph type="dt" sz="half" idx="10"/>
          </p:nvPr>
        </p:nvSpPr>
        <p:spPr/>
        <p:txBody>
          <a:bodyPr/>
          <a:lstStyle/>
          <a:p>
            <a:fld id="{892E39FA-13CB-4C5C-8A4E-D773DBA59BDB}" type="datetime1">
              <a:rPr lang="en-AU" smtClean="0"/>
              <a:t>22/04/2026</a:t>
            </a:fld>
            <a:endParaRPr lang="en-AU" dirty="0"/>
          </a:p>
        </p:txBody>
      </p:sp>
      <p:sp>
        <p:nvSpPr>
          <p:cNvPr id="4" name="Footer Placeholder 3">
            <a:extLst>
              <a:ext uri="{FF2B5EF4-FFF2-40B4-BE49-F238E27FC236}">
                <a16:creationId xmlns:a16="http://schemas.microsoft.com/office/drawing/2014/main" id="{0089C37E-71DD-6A34-FD83-969C198E2C0A}"/>
              </a:ext>
            </a:extLst>
          </p:cNvPr>
          <p:cNvSpPr>
            <a:spLocks noGrp="1"/>
          </p:cNvSpPr>
          <p:nvPr>
            <p:ph type="ftr" sz="quarter" idx="11"/>
          </p:nvPr>
        </p:nvSpPr>
        <p:spPr/>
        <p:txBody>
          <a:bodyPr/>
          <a:lstStyle/>
          <a:p>
            <a:r>
              <a:rPr lang="en-AU" dirty="0"/>
              <a:t>Footer or presentation title</a:t>
            </a:r>
          </a:p>
        </p:txBody>
      </p:sp>
      <p:sp>
        <p:nvSpPr>
          <p:cNvPr id="5" name="Slide Number Placeholder 4">
            <a:extLst>
              <a:ext uri="{FF2B5EF4-FFF2-40B4-BE49-F238E27FC236}">
                <a16:creationId xmlns:a16="http://schemas.microsoft.com/office/drawing/2014/main" id="{22F6FDC7-9501-F71E-701D-4C51F2D12095}"/>
              </a:ext>
            </a:extLst>
          </p:cNvPr>
          <p:cNvSpPr>
            <a:spLocks noGrp="1"/>
          </p:cNvSpPr>
          <p:nvPr>
            <p:ph type="sldNum" sz="quarter" idx="12"/>
          </p:nvPr>
        </p:nvSpPr>
        <p:spPr/>
        <p:txBody>
          <a:bodyPr/>
          <a:lstStyle/>
          <a:p>
            <a:fld id="{E6DC0540-2AD0-49E8-AEF5-9973087C06F1}" type="slidenum">
              <a:rPr lang="en-AU" smtClean="0"/>
              <a:pPr/>
              <a:t>‹#›</a:t>
            </a:fld>
            <a:endParaRPr lang="en-AU" dirty="0"/>
          </a:p>
        </p:txBody>
      </p:sp>
      <p:sp>
        <p:nvSpPr>
          <p:cNvPr id="9" name="Picture Placeholder 8">
            <a:extLst>
              <a:ext uri="{FF2B5EF4-FFF2-40B4-BE49-F238E27FC236}">
                <a16:creationId xmlns:a16="http://schemas.microsoft.com/office/drawing/2014/main" id="{E9BECA9C-3AEB-1852-77F7-788EAB08DC85}"/>
              </a:ext>
            </a:extLst>
          </p:cNvPr>
          <p:cNvSpPr>
            <a:spLocks noGrp="1"/>
          </p:cNvSpPr>
          <p:nvPr>
            <p:ph type="pic" sz="quarter" idx="13"/>
          </p:nvPr>
        </p:nvSpPr>
        <p:spPr>
          <a:xfrm>
            <a:off x="905692" y="1759134"/>
            <a:ext cx="4206240" cy="4396787"/>
          </a:xfrm>
        </p:spPr>
        <p:txBody>
          <a:bodyPr/>
          <a:lstStyle/>
          <a:p>
            <a:endParaRPr lang="en-AU" dirty="0"/>
          </a:p>
        </p:txBody>
      </p:sp>
      <p:sp>
        <p:nvSpPr>
          <p:cNvPr id="12" name="Text Placeholder 19">
            <a:extLst>
              <a:ext uri="{FF2B5EF4-FFF2-40B4-BE49-F238E27FC236}">
                <a16:creationId xmlns:a16="http://schemas.microsoft.com/office/drawing/2014/main" id="{20D33246-0DBF-19F1-FE1C-FAC7E949E509}"/>
              </a:ext>
            </a:extLst>
          </p:cNvPr>
          <p:cNvSpPr>
            <a:spLocks noGrp="1"/>
          </p:cNvSpPr>
          <p:nvPr>
            <p:ph type="body" sz="quarter" idx="14"/>
          </p:nvPr>
        </p:nvSpPr>
        <p:spPr>
          <a:xfrm>
            <a:off x="5489732" y="1743523"/>
            <a:ext cx="2849981" cy="637995"/>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4" name="Text Placeholder 19">
            <a:extLst>
              <a:ext uri="{FF2B5EF4-FFF2-40B4-BE49-F238E27FC236}">
                <a16:creationId xmlns:a16="http://schemas.microsoft.com/office/drawing/2014/main" id="{381056FE-F625-CF5D-E410-F1AFF0AC1862}"/>
              </a:ext>
            </a:extLst>
          </p:cNvPr>
          <p:cNvSpPr>
            <a:spLocks noGrp="1"/>
          </p:cNvSpPr>
          <p:nvPr>
            <p:ph type="body" sz="quarter" idx="22"/>
          </p:nvPr>
        </p:nvSpPr>
        <p:spPr>
          <a:xfrm>
            <a:off x="5489731" y="2455259"/>
            <a:ext cx="2841983" cy="1433125"/>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9" name="Text Placeholder 19">
            <a:extLst>
              <a:ext uri="{FF2B5EF4-FFF2-40B4-BE49-F238E27FC236}">
                <a16:creationId xmlns:a16="http://schemas.microsoft.com/office/drawing/2014/main" id="{76B4029F-2C1E-A20A-E09C-033D105BD000}"/>
              </a:ext>
            </a:extLst>
          </p:cNvPr>
          <p:cNvSpPr>
            <a:spLocks noGrp="1"/>
          </p:cNvSpPr>
          <p:nvPr>
            <p:ph type="body" sz="quarter" idx="25"/>
          </p:nvPr>
        </p:nvSpPr>
        <p:spPr>
          <a:xfrm>
            <a:off x="8455792" y="1743523"/>
            <a:ext cx="2849981" cy="637995"/>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0" name="Text Placeholder 19">
            <a:extLst>
              <a:ext uri="{FF2B5EF4-FFF2-40B4-BE49-F238E27FC236}">
                <a16:creationId xmlns:a16="http://schemas.microsoft.com/office/drawing/2014/main" id="{B4B98057-0C18-4A88-3062-B7A7B462B0EA}"/>
              </a:ext>
            </a:extLst>
          </p:cNvPr>
          <p:cNvSpPr>
            <a:spLocks noGrp="1"/>
          </p:cNvSpPr>
          <p:nvPr>
            <p:ph type="body" sz="quarter" idx="26"/>
          </p:nvPr>
        </p:nvSpPr>
        <p:spPr>
          <a:xfrm>
            <a:off x="8463791" y="2455259"/>
            <a:ext cx="2841983" cy="1433125"/>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7" name="Text Placeholder 19">
            <a:extLst>
              <a:ext uri="{FF2B5EF4-FFF2-40B4-BE49-F238E27FC236}">
                <a16:creationId xmlns:a16="http://schemas.microsoft.com/office/drawing/2014/main" id="{9A279AD3-1605-AF66-EDA4-9D51F5DBF132}"/>
              </a:ext>
            </a:extLst>
          </p:cNvPr>
          <p:cNvSpPr>
            <a:spLocks noGrp="1"/>
          </p:cNvSpPr>
          <p:nvPr>
            <p:ph type="body" sz="quarter" idx="27"/>
          </p:nvPr>
        </p:nvSpPr>
        <p:spPr>
          <a:xfrm>
            <a:off x="5489732" y="4021909"/>
            <a:ext cx="2849981" cy="637995"/>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8" name="Text Placeholder 19">
            <a:extLst>
              <a:ext uri="{FF2B5EF4-FFF2-40B4-BE49-F238E27FC236}">
                <a16:creationId xmlns:a16="http://schemas.microsoft.com/office/drawing/2014/main" id="{65185AF2-C073-6116-E68D-2A1A7EA4A9A3}"/>
              </a:ext>
            </a:extLst>
          </p:cNvPr>
          <p:cNvSpPr>
            <a:spLocks noGrp="1"/>
          </p:cNvSpPr>
          <p:nvPr>
            <p:ph type="body" sz="quarter" idx="28"/>
          </p:nvPr>
        </p:nvSpPr>
        <p:spPr>
          <a:xfrm>
            <a:off x="5489731" y="4715343"/>
            <a:ext cx="2841983" cy="1433125"/>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EA517891-5171-FD48-D0A6-CCA569A4E829}"/>
              </a:ext>
            </a:extLst>
          </p:cNvPr>
          <p:cNvSpPr>
            <a:spLocks noGrp="1"/>
          </p:cNvSpPr>
          <p:nvPr>
            <p:ph type="body" sz="quarter" idx="29"/>
          </p:nvPr>
        </p:nvSpPr>
        <p:spPr>
          <a:xfrm>
            <a:off x="8455792" y="4021909"/>
            <a:ext cx="2849981" cy="637995"/>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6F2B525D-A41E-1372-427A-CAD0FFB40AE1}"/>
              </a:ext>
            </a:extLst>
          </p:cNvPr>
          <p:cNvSpPr>
            <a:spLocks noGrp="1"/>
          </p:cNvSpPr>
          <p:nvPr>
            <p:ph type="body" sz="quarter" idx="30"/>
          </p:nvPr>
        </p:nvSpPr>
        <p:spPr>
          <a:xfrm>
            <a:off x="8463791" y="4715343"/>
            <a:ext cx="2841983" cy="1433125"/>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2" name="Text Placeholder 31">
            <a:extLst>
              <a:ext uri="{FF2B5EF4-FFF2-40B4-BE49-F238E27FC236}">
                <a16:creationId xmlns:a16="http://schemas.microsoft.com/office/drawing/2014/main" id="{52E0F8BB-0170-7794-591B-EE5362B076B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2" name="Straight Connector 1">
            <a:extLst>
              <a:ext uri="{FF2B5EF4-FFF2-40B4-BE49-F238E27FC236}">
                <a16:creationId xmlns:a16="http://schemas.microsoft.com/office/drawing/2014/main" id="{F787355F-5229-4D53-70F8-6AA077F04E28}"/>
              </a:ext>
            </a:extLst>
          </p:cNvPr>
          <p:cNvCxnSpPr>
            <a:cxnSpLocks/>
          </p:cNvCxnSpPr>
          <p:nvPr userDrawn="1"/>
        </p:nvCxnSpPr>
        <p:spPr>
          <a:xfrm>
            <a:off x="8398188" y="1743523"/>
            <a:ext cx="0" cy="4404945"/>
          </a:xfrm>
          <a:prstGeom prst="line">
            <a:avLst/>
          </a:prstGeom>
          <a:ln w="22225" cap="flat" cmpd="sng" algn="ctr">
            <a:solidFill>
              <a:srgbClr val="C2D8DE"/>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Straight Connector 5">
            <a:extLst>
              <a:ext uri="{FF2B5EF4-FFF2-40B4-BE49-F238E27FC236}">
                <a16:creationId xmlns:a16="http://schemas.microsoft.com/office/drawing/2014/main" id="{87AB7A76-4715-BCD1-AE9B-D60C21A7B0A9}"/>
              </a:ext>
            </a:extLst>
          </p:cNvPr>
          <p:cNvCxnSpPr>
            <a:cxnSpLocks/>
          </p:cNvCxnSpPr>
          <p:nvPr userDrawn="1"/>
        </p:nvCxnSpPr>
        <p:spPr>
          <a:xfrm flipH="1">
            <a:off x="5489731" y="3960856"/>
            <a:ext cx="2849982" cy="0"/>
          </a:xfrm>
          <a:prstGeom prst="line">
            <a:avLst/>
          </a:prstGeom>
          <a:ln w="22225" cap="flat" cmpd="sng" algn="ctr">
            <a:solidFill>
              <a:srgbClr val="C2D8DE"/>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DD8C9C79-E9D3-4915-B9BE-E1FB3F33F0C9}"/>
              </a:ext>
            </a:extLst>
          </p:cNvPr>
          <p:cNvCxnSpPr>
            <a:cxnSpLocks/>
          </p:cNvCxnSpPr>
          <p:nvPr userDrawn="1"/>
        </p:nvCxnSpPr>
        <p:spPr>
          <a:xfrm flipH="1">
            <a:off x="8463791" y="3959312"/>
            <a:ext cx="2849982" cy="0"/>
          </a:xfrm>
          <a:prstGeom prst="line">
            <a:avLst/>
          </a:prstGeom>
          <a:ln w="22225" cap="flat" cmpd="sng" algn="ctr">
            <a:solidFill>
              <a:srgbClr val="C2D8DE"/>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4321121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 Picture and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BAA9BF9-7162-0DEC-1D0C-934D52F5B63D}"/>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1" name="Text Placeholder 2">
            <a:extLst>
              <a:ext uri="{FF2B5EF4-FFF2-40B4-BE49-F238E27FC236}">
                <a16:creationId xmlns:a16="http://schemas.microsoft.com/office/drawing/2014/main" id="{9403C4E4-096A-AB88-9994-ABE0285E3FF5}"/>
              </a:ext>
            </a:extLst>
          </p:cNvPr>
          <p:cNvSpPr>
            <a:spLocks noGrp="1"/>
          </p:cNvSpPr>
          <p:nvPr>
            <p:ph type="body" idx="1" hasCustomPrompt="1"/>
          </p:nvPr>
        </p:nvSpPr>
        <p:spPr>
          <a:xfrm>
            <a:off x="839789" y="1817738"/>
            <a:ext cx="4113211" cy="795013"/>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2" name="Content Placeholder 3">
            <a:extLst>
              <a:ext uri="{FF2B5EF4-FFF2-40B4-BE49-F238E27FC236}">
                <a16:creationId xmlns:a16="http://schemas.microsoft.com/office/drawing/2014/main" id="{B30294F0-56AD-C073-1F2E-414EE8AF6765}"/>
              </a:ext>
            </a:extLst>
          </p:cNvPr>
          <p:cNvSpPr>
            <a:spLocks noGrp="1"/>
          </p:cNvSpPr>
          <p:nvPr>
            <p:ph sz="half" idx="16"/>
          </p:nvPr>
        </p:nvSpPr>
        <p:spPr>
          <a:xfrm>
            <a:off x="839789" y="2788285"/>
            <a:ext cx="4113211" cy="3205527"/>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3" name="Date Placeholder 3">
            <a:extLst>
              <a:ext uri="{FF2B5EF4-FFF2-40B4-BE49-F238E27FC236}">
                <a16:creationId xmlns:a16="http://schemas.microsoft.com/office/drawing/2014/main" id="{64D27A8C-9412-58F5-CBFD-927DE512E32B}"/>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EECB6151-2014-404B-A19F-262CF698AFA5}" type="datetime1">
              <a:rPr lang="en-AU" smtClean="0"/>
              <a:pPr/>
              <a:t>22/04/2026</a:t>
            </a:fld>
            <a:endParaRPr lang="en-AU" dirty="0"/>
          </a:p>
        </p:txBody>
      </p:sp>
      <p:sp>
        <p:nvSpPr>
          <p:cNvPr id="24" name="Footer Placeholder 4">
            <a:extLst>
              <a:ext uri="{FF2B5EF4-FFF2-40B4-BE49-F238E27FC236}">
                <a16:creationId xmlns:a16="http://schemas.microsoft.com/office/drawing/2014/main" id="{84F43825-8679-B27B-E0C8-AF0B9DDF1E01}"/>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itle 1">
            <a:extLst>
              <a:ext uri="{FF2B5EF4-FFF2-40B4-BE49-F238E27FC236}">
                <a16:creationId xmlns:a16="http://schemas.microsoft.com/office/drawing/2014/main" id="{40B40161-02AF-1E69-4124-29D282615489}"/>
              </a:ext>
            </a:extLst>
          </p:cNvPr>
          <p:cNvSpPr>
            <a:spLocks noGrp="1"/>
          </p:cNvSpPr>
          <p:nvPr>
            <p:ph type="title" hasCustomPrompt="1"/>
          </p:nvPr>
        </p:nvSpPr>
        <p:spPr>
          <a:xfrm>
            <a:off x="839790" y="411623"/>
            <a:ext cx="4113209" cy="1279069"/>
          </a:xfrm>
        </p:spPr>
        <p:txBody>
          <a:bodyPr/>
          <a:lstStyle>
            <a:lvl1pPr>
              <a:defRPr>
                <a:solidFill>
                  <a:srgbClr val="C2D8DE"/>
                </a:solidFill>
              </a:defRPr>
            </a:lvl1pPr>
          </a:lstStyle>
          <a:p>
            <a:r>
              <a:rPr lang="en-US" dirty="0"/>
              <a:t>Slide heading</a:t>
            </a:r>
            <a:endParaRPr lang="en-AU" dirty="0"/>
          </a:p>
        </p:txBody>
      </p:sp>
      <p:sp>
        <p:nvSpPr>
          <p:cNvPr id="2" name="Picture Placeholder 7">
            <a:extLst>
              <a:ext uri="{FF2B5EF4-FFF2-40B4-BE49-F238E27FC236}">
                <a16:creationId xmlns:a16="http://schemas.microsoft.com/office/drawing/2014/main" id="{12508B37-C999-A8E7-0C8D-D1BF7165DCDE}"/>
              </a:ext>
            </a:extLst>
          </p:cNvPr>
          <p:cNvSpPr>
            <a:spLocks noGrp="1"/>
          </p:cNvSpPr>
          <p:nvPr>
            <p:ph type="pic" sz="quarter" idx="33"/>
          </p:nvPr>
        </p:nvSpPr>
        <p:spPr>
          <a:xfrm>
            <a:off x="5544780" y="471881"/>
            <a:ext cx="2767373" cy="2564808"/>
          </a:xfrm>
          <a:solidFill>
            <a:srgbClr val="E4E0D9"/>
          </a:solidFill>
          <a:ln w="120650">
            <a:noFill/>
            <a:miter lim="800000"/>
          </a:ln>
        </p:spPr>
        <p:txBody>
          <a:bodyPr anchor="ctr"/>
          <a:lstStyle>
            <a:lvl1pPr algn="ctr">
              <a:defRPr>
                <a:solidFill>
                  <a:srgbClr val="084975"/>
                </a:solidFill>
              </a:defRPr>
            </a:lvl1pPr>
          </a:lstStyle>
          <a:p>
            <a:endParaRPr lang="en-AU" dirty="0"/>
          </a:p>
        </p:txBody>
      </p:sp>
      <p:sp>
        <p:nvSpPr>
          <p:cNvPr id="4" name="Picture Placeholder 7">
            <a:extLst>
              <a:ext uri="{FF2B5EF4-FFF2-40B4-BE49-F238E27FC236}">
                <a16:creationId xmlns:a16="http://schemas.microsoft.com/office/drawing/2014/main" id="{EFDE3BE8-B6F9-9A80-D600-225FC32A9230}"/>
              </a:ext>
            </a:extLst>
          </p:cNvPr>
          <p:cNvSpPr>
            <a:spLocks noGrp="1"/>
          </p:cNvSpPr>
          <p:nvPr>
            <p:ph type="pic" sz="quarter" idx="34"/>
          </p:nvPr>
        </p:nvSpPr>
        <p:spPr>
          <a:xfrm>
            <a:off x="5544779" y="3420101"/>
            <a:ext cx="2767373" cy="2564808"/>
          </a:xfrm>
          <a:solidFill>
            <a:srgbClr val="E4E0D9"/>
          </a:solidFill>
          <a:ln w="120650">
            <a:noFill/>
            <a:miter lim="800000"/>
          </a:ln>
        </p:spPr>
        <p:txBody>
          <a:bodyPr anchor="ctr"/>
          <a:lstStyle>
            <a:lvl1pPr algn="ctr">
              <a:defRPr>
                <a:solidFill>
                  <a:srgbClr val="084975"/>
                </a:solidFill>
              </a:defRPr>
            </a:lvl1pPr>
          </a:lstStyle>
          <a:p>
            <a:endParaRPr lang="en-AU" dirty="0"/>
          </a:p>
        </p:txBody>
      </p:sp>
      <p:sp>
        <p:nvSpPr>
          <p:cNvPr id="5" name="Picture Placeholder 7">
            <a:extLst>
              <a:ext uri="{FF2B5EF4-FFF2-40B4-BE49-F238E27FC236}">
                <a16:creationId xmlns:a16="http://schemas.microsoft.com/office/drawing/2014/main" id="{20606A58-8865-D15F-FB27-B87B4310CC15}"/>
              </a:ext>
            </a:extLst>
          </p:cNvPr>
          <p:cNvSpPr>
            <a:spLocks noGrp="1"/>
          </p:cNvSpPr>
          <p:nvPr>
            <p:ph type="pic" sz="quarter" idx="35"/>
          </p:nvPr>
        </p:nvSpPr>
        <p:spPr>
          <a:xfrm>
            <a:off x="8688028" y="480780"/>
            <a:ext cx="2767373" cy="2564808"/>
          </a:xfrm>
          <a:solidFill>
            <a:srgbClr val="E4E0D9"/>
          </a:solidFill>
          <a:ln w="120650">
            <a:noFill/>
            <a:miter lim="800000"/>
          </a:ln>
        </p:spPr>
        <p:txBody>
          <a:bodyPr anchor="ctr"/>
          <a:lstStyle>
            <a:lvl1pPr algn="ctr">
              <a:defRPr>
                <a:solidFill>
                  <a:srgbClr val="084975"/>
                </a:solidFill>
              </a:defRPr>
            </a:lvl1pPr>
          </a:lstStyle>
          <a:p>
            <a:endParaRPr lang="en-AU" dirty="0"/>
          </a:p>
        </p:txBody>
      </p:sp>
      <p:sp>
        <p:nvSpPr>
          <p:cNvPr id="12" name="Picture Placeholder 7">
            <a:extLst>
              <a:ext uri="{FF2B5EF4-FFF2-40B4-BE49-F238E27FC236}">
                <a16:creationId xmlns:a16="http://schemas.microsoft.com/office/drawing/2014/main" id="{3C32B727-F4B4-148F-7C1C-1F3F171C9297}"/>
              </a:ext>
            </a:extLst>
          </p:cNvPr>
          <p:cNvSpPr>
            <a:spLocks noGrp="1"/>
          </p:cNvSpPr>
          <p:nvPr>
            <p:ph type="pic" sz="quarter" idx="36"/>
          </p:nvPr>
        </p:nvSpPr>
        <p:spPr>
          <a:xfrm>
            <a:off x="8688028" y="3429000"/>
            <a:ext cx="2767373" cy="2564808"/>
          </a:xfrm>
          <a:solidFill>
            <a:srgbClr val="E4E0D9"/>
          </a:solidFill>
          <a:ln w="120650">
            <a:noFill/>
            <a:miter lim="800000"/>
          </a:ln>
        </p:spPr>
        <p:txBody>
          <a:bodyPr anchor="ctr"/>
          <a:lstStyle>
            <a:lvl1pPr algn="ctr">
              <a:defRPr>
                <a:solidFill>
                  <a:srgbClr val="084975"/>
                </a:solidFill>
              </a:defRPr>
            </a:lvl1pPr>
          </a:lstStyle>
          <a:p>
            <a:endParaRPr lang="en-AU" dirty="0"/>
          </a:p>
        </p:txBody>
      </p:sp>
    </p:spTree>
    <p:extLst>
      <p:ext uri="{BB962C8B-B14F-4D97-AF65-F5344CB8AC3E}">
        <p14:creationId xmlns:p14="http://schemas.microsoft.com/office/powerpoint/2010/main" val="103477323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8 Square Image and Quot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8" name="Rectangle 17">
            <a:extLst>
              <a:ext uri="{FF2B5EF4-FFF2-40B4-BE49-F238E27FC236}">
                <a16:creationId xmlns:a16="http://schemas.microsoft.com/office/drawing/2014/main" id="{FFEF80B2-9158-8F6E-C460-CC24EAB85563}"/>
              </a:ext>
            </a:extLst>
          </p:cNvPr>
          <p:cNvSpPr/>
          <p:nvPr userDrawn="1"/>
        </p:nvSpPr>
        <p:spPr>
          <a:xfrm>
            <a:off x="8837019" y="1752603"/>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9" name="Content Placeholder 3">
            <a:extLst>
              <a:ext uri="{FF2B5EF4-FFF2-40B4-BE49-F238E27FC236}">
                <a16:creationId xmlns:a16="http://schemas.microsoft.com/office/drawing/2014/main" id="{D7563F96-691A-42D3-8B9D-015FEDEAA552}"/>
              </a:ext>
            </a:extLst>
          </p:cNvPr>
          <p:cNvSpPr>
            <a:spLocks noGrp="1"/>
          </p:cNvSpPr>
          <p:nvPr>
            <p:ph sz="half" idx="14" hasCustomPrompt="1"/>
          </p:nvPr>
        </p:nvSpPr>
        <p:spPr>
          <a:xfrm>
            <a:off x="8954297" y="183483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36" name="Rectangle 35">
            <a:extLst>
              <a:ext uri="{FF2B5EF4-FFF2-40B4-BE49-F238E27FC236}">
                <a16:creationId xmlns:a16="http://schemas.microsoft.com/office/drawing/2014/main" id="{98B34AF9-9635-1E0E-F51A-5BCD63FCF73A}"/>
              </a:ext>
            </a:extLst>
          </p:cNvPr>
          <p:cNvSpPr/>
          <p:nvPr userDrawn="1"/>
        </p:nvSpPr>
        <p:spPr>
          <a:xfrm>
            <a:off x="6198686" y="4020317"/>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7" name="Content Placeholder 3">
            <a:extLst>
              <a:ext uri="{FF2B5EF4-FFF2-40B4-BE49-F238E27FC236}">
                <a16:creationId xmlns:a16="http://schemas.microsoft.com/office/drawing/2014/main" id="{BACFA45D-2EDA-555E-8199-D0F7062DDDAF}"/>
              </a:ext>
            </a:extLst>
          </p:cNvPr>
          <p:cNvSpPr>
            <a:spLocks noGrp="1"/>
          </p:cNvSpPr>
          <p:nvPr>
            <p:ph sz="half" idx="18" hasCustomPrompt="1"/>
          </p:nvPr>
        </p:nvSpPr>
        <p:spPr>
          <a:xfrm>
            <a:off x="6315308" y="409686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39" name="Rectangle 38">
            <a:extLst>
              <a:ext uri="{FF2B5EF4-FFF2-40B4-BE49-F238E27FC236}">
                <a16:creationId xmlns:a16="http://schemas.microsoft.com/office/drawing/2014/main" id="{92707644-1E67-7119-F6F6-AD2B09B83160}"/>
              </a:ext>
            </a:extLst>
          </p:cNvPr>
          <p:cNvSpPr/>
          <p:nvPr userDrawn="1"/>
        </p:nvSpPr>
        <p:spPr>
          <a:xfrm>
            <a:off x="3560351" y="1752603"/>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0" name="Content Placeholder 3">
            <a:extLst>
              <a:ext uri="{FF2B5EF4-FFF2-40B4-BE49-F238E27FC236}">
                <a16:creationId xmlns:a16="http://schemas.microsoft.com/office/drawing/2014/main" id="{9CDF99AE-1EF2-A145-23AD-6C8116E838F7}"/>
              </a:ext>
            </a:extLst>
          </p:cNvPr>
          <p:cNvSpPr>
            <a:spLocks noGrp="1"/>
          </p:cNvSpPr>
          <p:nvPr>
            <p:ph sz="half" idx="19" hasCustomPrompt="1"/>
          </p:nvPr>
        </p:nvSpPr>
        <p:spPr>
          <a:xfrm>
            <a:off x="3680850" y="183483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41" name="Rectangle 40">
            <a:extLst>
              <a:ext uri="{FF2B5EF4-FFF2-40B4-BE49-F238E27FC236}">
                <a16:creationId xmlns:a16="http://schemas.microsoft.com/office/drawing/2014/main" id="{0AFBC782-079E-04A6-B500-0A4D26BD408D}"/>
              </a:ext>
            </a:extLst>
          </p:cNvPr>
          <p:cNvSpPr/>
          <p:nvPr userDrawn="1"/>
        </p:nvSpPr>
        <p:spPr>
          <a:xfrm>
            <a:off x="3560351" y="4020317"/>
            <a:ext cx="2452423" cy="2162175"/>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3" name="Rectangle 42">
            <a:extLst>
              <a:ext uri="{FF2B5EF4-FFF2-40B4-BE49-F238E27FC236}">
                <a16:creationId xmlns:a16="http://schemas.microsoft.com/office/drawing/2014/main" id="{A24A7D7E-6610-EF9D-3251-E6277BE74D71}"/>
              </a:ext>
            </a:extLst>
          </p:cNvPr>
          <p:cNvSpPr/>
          <p:nvPr userDrawn="1"/>
        </p:nvSpPr>
        <p:spPr>
          <a:xfrm>
            <a:off x="908434" y="1752603"/>
            <a:ext cx="2452423" cy="2162175"/>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5" name="Rectangle 44">
            <a:extLst>
              <a:ext uri="{FF2B5EF4-FFF2-40B4-BE49-F238E27FC236}">
                <a16:creationId xmlns:a16="http://schemas.microsoft.com/office/drawing/2014/main" id="{77A8085E-0A2E-C9B1-0FDA-F5EC09B9430F}"/>
              </a:ext>
            </a:extLst>
          </p:cNvPr>
          <p:cNvSpPr/>
          <p:nvPr userDrawn="1"/>
        </p:nvSpPr>
        <p:spPr>
          <a:xfrm>
            <a:off x="908434" y="4020317"/>
            <a:ext cx="2452423" cy="2162175"/>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6" name="Content Placeholder 3">
            <a:extLst>
              <a:ext uri="{FF2B5EF4-FFF2-40B4-BE49-F238E27FC236}">
                <a16:creationId xmlns:a16="http://schemas.microsoft.com/office/drawing/2014/main" id="{68B75001-C5EA-930A-68B0-CD8EB66C9727}"/>
              </a:ext>
            </a:extLst>
          </p:cNvPr>
          <p:cNvSpPr>
            <a:spLocks noGrp="1"/>
          </p:cNvSpPr>
          <p:nvPr>
            <p:ph sz="half" idx="22" hasCustomPrompt="1"/>
          </p:nvPr>
        </p:nvSpPr>
        <p:spPr>
          <a:xfrm>
            <a:off x="1026194" y="4096863"/>
            <a:ext cx="2211423" cy="1984692"/>
          </a:xfrm>
        </p:spPr>
        <p:txBody>
          <a:bodyPr anchor="ctr">
            <a:normAutofit/>
          </a:bodyPr>
          <a:lstStyle>
            <a:lvl1pPr marL="0" indent="0" algn="ctr">
              <a:buFontTx/>
              <a:buNone/>
              <a:defRPr sz="2000">
                <a:solidFill>
                  <a:schemeClr val="bg1"/>
                </a:solidFill>
              </a:defRPr>
            </a:lvl1pPr>
          </a:lstStyle>
          <a:p>
            <a:pPr lvl="0"/>
            <a:r>
              <a:rPr lang="en-US" dirty="0"/>
              <a:t>Pull quote/image/data here</a:t>
            </a:r>
          </a:p>
        </p:txBody>
      </p:sp>
      <p:sp>
        <p:nvSpPr>
          <p:cNvPr id="48" name="Date Placeholder 3">
            <a:extLst>
              <a:ext uri="{FF2B5EF4-FFF2-40B4-BE49-F238E27FC236}">
                <a16:creationId xmlns:a16="http://schemas.microsoft.com/office/drawing/2014/main" id="{F17A80DB-7113-726D-E5D2-7B3506A26F02}"/>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F3C107DD-71B3-425A-A2D7-5B97C416D338}" type="datetime1">
              <a:rPr lang="en-AU" smtClean="0"/>
              <a:pPr/>
              <a:t>22/04/2026</a:t>
            </a:fld>
            <a:endParaRPr lang="en-AU" dirty="0"/>
          </a:p>
        </p:txBody>
      </p:sp>
      <p:sp>
        <p:nvSpPr>
          <p:cNvPr id="49" name="Footer Placeholder 4">
            <a:extLst>
              <a:ext uri="{FF2B5EF4-FFF2-40B4-BE49-F238E27FC236}">
                <a16:creationId xmlns:a16="http://schemas.microsoft.com/office/drawing/2014/main" id="{D1B7079E-6D31-C3A2-B4C4-8E694D1EC91A}"/>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243721A6-8683-F047-7B16-D55E9299D814}"/>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8" name="Picture Placeholder 7">
            <a:extLst>
              <a:ext uri="{FF2B5EF4-FFF2-40B4-BE49-F238E27FC236}">
                <a16:creationId xmlns:a16="http://schemas.microsoft.com/office/drawing/2014/main" id="{29A22F3A-2727-86F4-E1C9-E2F6930D723E}"/>
              </a:ext>
            </a:extLst>
          </p:cNvPr>
          <p:cNvSpPr>
            <a:spLocks noGrp="1"/>
          </p:cNvSpPr>
          <p:nvPr>
            <p:ph type="pic" sz="quarter" idx="32"/>
          </p:nvPr>
        </p:nvSpPr>
        <p:spPr>
          <a:xfrm>
            <a:off x="905695" y="1752603"/>
            <a:ext cx="2452423" cy="2162175"/>
          </a:xfrm>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02E45"/>
                </a:solidFill>
              </a:defRPr>
            </a:lvl1pPr>
          </a:lstStyle>
          <a:p>
            <a:endParaRPr lang="en-AU" dirty="0"/>
          </a:p>
        </p:txBody>
      </p:sp>
      <p:sp>
        <p:nvSpPr>
          <p:cNvPr id="2" name="Picture Placeholder 7">
            <a:extLst>
              <a:ext uri="{FF2B5EF4-FFF2-40B4-BE49-F238E27FC236}">
                <a16:creationId xmlns:a16="http://schemas.microsoft.com/office/drawing/2014/main" id="{D88526BD-D4C6-3A94-A505-52B754DE2096}"/>
              </a:ext>
            </a:extLst>
          </p:cNvPr>
          <p:cNvSpPr>
            <a:spLocks noGrp="1"/>
          </p:cNvSpPr>
          <p:nvPr>
            <p:ph type="pic" sz="quarter" idx="33"/>
          </p:nvPr>
        </p:nvSpPr>
        <p:spPr>
          <a:xfrm>
            <a:off x="3563574" y="4020317"/>
            <a:ext cx="2452423" cy="2162175"/>
          </a:xfrm>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02E45"/>
                </a:solidFill>
              </a:defRPr>
            </a:lvl1pPr>
          </a:lstStyle>
          <a:p>
            <a:endParaRPr lang="en-AU" dirty="0"/>
          </a:p>
        </p:txBody>
      </p:sp>
      <p:sp>
        <p:nvSpPr>
          <p:cNvPr id="4" name="Picture Placeholder 7">
            <a:extLst>
              <a:ext uri="{FF2B5EF4-FFF2-40B4-BE49-F238E27FC236}">
                <a16:creationId xmlns:a16="http://schemas.microsoft.com/office/drawing/2014/main" id="{692C1A73-77D7-4D4B-CE84-47B1D35E1DB4}"/>
              </a:ext>
            </a:extLst>
          </p:cNvPr>
          <p:cNvSpPr>
            <a:spLocks noGrp="1"/>
          </p:cNvSpPr>
          <p:nvPr>
            <p:ph type="pic" sz="quarter" idx="34"/>
          </p:nvPr>
        </p:nvSpPr>
        <p:spPr>
          <a:xfrm>
            <a:off x="6194809" y="1752603"/>
            <a:ext cx="2452423" cy="2162175"/>
          </a:xfrm>
          <a:solidFill>
            <a:srgbClr val="E4E0D9"/>
          </a:solidFill>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02E45"/>
                </a:solidFill>
              </a:defRPr>
            </a:lvl1pPr>
          </a:lstStyle>
          <a:p>
            <a:endParaRPr lang="en-AU" dirty="0"/>
          </a:p>
        </p:txBody>
      </p:sp>
      <p:sp>
        <p:nvSpPr>
          <p:cNvPr id="6" name="Picture Placeholder 7">
            <a:extLst>
              <a:ext uri="{FF2B5EF4-FFF2-40B4-BE49-F238E27FC236}">
                <a16:creationId xmlns:a16="http://schemas.microsoft.com/office/drawing/2014/main" id="{82A1BC48-D773-403D-B86B-F847D812E87B}"/>
              </a:ext>
            </a:extLst>
          </p:cNvPr>
          <p:cNvSpPr>
            <a:spLocks noGrp="1"/>
          </p:cNvSpPr>
          <p:nvPr>
            <p:ph type="pic" sz="quarter" idx="35"/>
          </p:nvPr>
        </p:nvSpPr>
        <p:spPr>
          <a:xfrm>
            <a:off x="8833798" y="4020317"/>
            <a:ext cx="2452423" cy="2162175"/>
          </a:xfrm>
          <a:solidFill>
            <a:srgbClr val="E4E0D9"/>
          </a:solidFill>
          <a:ln w="76200">
            <a:noFill/>
            <a:extLst>
              <a:ext uri="{C807C97D-BFC1-408E-A445-0C87EB9F89A2}">
                <ask:lineSketchStyleProps xmlns:ask="http://schemas.microsoft.com/office/drawing/2018/sketchyshapes" sd="1219033472">
                  <a:custGeom>
                    <a:avLst/>
                    <a:gdLst>
                      <a:gd name="connsiteX0" fmla="*/ 0 w 2314575"/>
                      <a:gd name="connsiteY0" fmla="*/ 0 h 1984375"/>
                      <a:gd name="connsiteX1" fmla="*/ 624935 w 2314575"/>
                      <a:gd name="connsiteY1" fmla="*/ 0 h 1984375"/>
                      <a:gd name="connsiteX2" fmla="*/ 1226725 w 2314575"/>
                      <a:gd name="connsiteY2" fmla="*/ 0 h 1984375"/>
                      <a:gd name="connsiteX3" fmla="*/ 2314575 w 2314575"/>
                      <a:gd name="connsiteY3" fmla="*/ 0 h 1984375"/>
                      <a:gd name="connsiteX4" fmla="*/ 2314575 w 2314575"/>
                      <a:gd name="connsiteY4" fmla="*/ 601927 h 1984375"/>
                      <a:gd name="connsiteX5" fmla="*/ 2314575 w 2314575"/>
                      <a:gd name="connsiteY5" fmla="*/ 1303073 h 1984375"/>
                      <a:gd name="connsiteX6" fmla="*/ 2314575 w 2314575"/>
                      <a:gd name="connsiteY6" fmla="*/ 1984375 h 1984375"/>
                      <a:gd name="connsiteX7" fmla="*/ 1782223 w 2314575"/>
                      <a:gd name="connsiteY7" fmla="*/ 1984375 h 1984375"/>
                      <a:gd name="connsiteX8" fmla="*/ 1226725 w 2314575"/>
                      <a:gd name="connsiteY8" fmla="*/ 1984375 h 1984375"/>
                      <a:gd name="connsiteX9" fmla="*/ 717518 w 2314575"/>
                      <a:gd name="connsiteY9" fmla="*/ 1984375 h 1984375"/>
                      <a:gd name="connsiteX10" fmla="*/ 0 w 2314575"/>
                      <a:gd name="connsiteY10" fmla="*/ 1984375 h 1984375"/>
                      <a:gd name="connsiteX11" fmla="*/ 0 w 2314575"/>
                      <a:gd name="connsiteY11" fmla="*/ 1303073 h 1984375"/>
                      <a:gd name="connsiteX12" fmla="*/ 0 w 2314575"/>
                      <a:gd name="connsiteY12" fmla="*/ 701146 h 1984375"/>
                      <a:gd name="connsiteX13" fmla="*/ 0 w 2314575"/>
                      <a:gd name="connsiteY13" fmla="*/ 0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4575" h="1984375" fill="none" extrusionOk="0">
                        <a:moveTo>
                          <a:pt x="0" y="0"/>
                        </a:moveTo>
                        <a:cubicBezTo>
                          <a:pt x="169643" y="-20728"/>
                          <a:pt x="439108" y="11658"/>
                          <a:pt x="624935" y="0"/>
                        </a:cubicBezTo>
                        <a:cubicBezTo>
                          <a:pt x="810762" y="-11658"/>
                          <a:pt x="1029698" y="-3361"/>
                          <a:pt x="1226725" y="0"/>
                        </a:cubicBezTo>
                        <a:cubicBezTo>
                          <a:pt x="1423752" y="3361"/>
                          <a:pt x="1825400" y="-12124"/>
                          <a:pt x="2314575" y="0"/>
                        </a:cubicBezTo>
                        <a:cubicBezTo>
                          <a:pt x="2344283" y="192531"/>
                          <a:pt x="2341852" y="461142"/>
                          <a:pt x="2314575" y="601927"/>
                        </a:cubicBezTo>
                        <a:cubicBezTo>
                          <a:pt x="2287298" y="742712"/>
                          <a:pt x="2319422" y="964732"/>
                          <a:pt x="2314575" y="1303073"/>
                        </a:cubicBezTo>
                        <a:cubicBezTo>
                          <a:pt x="2309728" y="1641414"/>
                          <a:pt x="2342640" y="1763473"/>
                          <a:pt x="2314575" y="1984375"/>
                        </a:cubicBezTo>
                        <a:cubicBezTo>
                          <a:pt x="2070816" y="1975912"/>
                          <a:pt x="1921599" y="2007373"/>
                          <a:pt x="1782223" y="1984375"/>
                        </a:cubicBezTo>
                        <a:cubicBezTo>
                          <a:pt x="1642847" y="1961377"/>
                          <a:pt x="1390300" y="1996751"/>
                          <a:pt x="1226725" y="1984375"/>
                        </a:cubicBezTo>
                        <a:cubicBezTo>
                          <a:pt x="1063150" y="1971999"/>
                          <a:pt x="860656" y="1978303"/>
                          <a:pt x="717518" y="1984375"/>
                        </a:cubicBezTo>
                        <a:cubicBezTo>
                          <a:pt x="574380" y="1990447"/>
                          <a:pt x="353429" y="2011162"/>
                          <a:pt x="0" y="1984375"/>
                        </a:cubicBezTo>
                        <a:cubicBezTo>
                          <a:pt x="14644" y="1651154"/>
                          <a:pt x="26631" y="1625521"/>
                          <a:pt x="0" y="1303073"/>
                        </a:cubicBezTo>
                        <a:cubicBezTo>
                          <a:pt x="-26631" y="980625"/>
                          <a:pt x="18866" y="925055"/>
                          <a:pt x="0" y="701146"/>
                        </a:cubicBezTo>
                        <a:cubicBezTo>
                          <a:pt x="-18866" y="477237"/>
                          <a:pt x="9001" y="265223"/>
                          <a:pt x="0" y="0"/>
                        </a:cubicBezTo>
                        <a:close/>
                      </a:path>
                      <a:path w="2314575" h="1984375" stroke="0" extrusionOk="0">
                        <a:moveTo>
                          <a:pt x="0" y="0"/>
                        </a:moveTo>
                        <a:cubicBezTo>
                          <a:pt x="148200" y="-5364"/>
                          <a:pt x="281727" y="10934"/>
                          <a:pt x="555498" y="0"/>
                        </a:cubicBezTo>
                        <a:cubicBezTo>
                          <a:pt x="829269" y="-10934"/>
                          <a:pt x="828410" y="-4760"/>
                          <a:pt x="1064705" y="0"/>
                        </a:cubicBezTo>
                        <a:cubicBezTo>
                          <a:pt x="1301000" y="4760"/>
                          <a:pt x="1493607" y="-30213"/>
                          <a:pt x="1689640" y="0"/>
                        </a:cubicBezTo>
                        <a:cubicBezTo>
                          <a:pt x="1885674" y="30213"/>
                          <a:pt x="2139263" y="-27822"/>
                          <a:pt x="2314575" y="0"/>
                        </a:cubicBezTo>
                        <a:cubicBezTo>
                          <a:pt x="2320420" y="177780"/>
                          <a:pt x="2304129" y="351381"/>
                          <a:pt x="2314575" y="641615"/>
                        </a:cubicBezTo>
                        <a:cubicBezTo>
                          <a:pt x="2325021" y="931849"/>
                          <a:pt x="2285246" y="1009679"/>
                          <a:pt x="2314575" y="1263385"/>
                        </a:cubicBezTo>
                        <a:cubicBezTo>
                          <a:pt x="2343905" y="1517091"/>
                          <a:pt x="2330944" y="1681071"/>
                          <a:pt x="2314575" y="1984375"/>
                        </a:cubicBezTo>
                        <a:cubicBezTo>
                          <a:pt x="2127160" y="1957032"/>
                          <a:pt x="1890736" y="1957348"/>
                          <a:pt x="1735931" y="1984375"/>
                        </a:cubicBezTo>
                        <a:cubicBezTo>
                          <a:pt x="1581126" y="2011402"/>
                          <a:pt x="1432268" y="1993296"/>
                          <a:pt x="1226725" y="1984375"/>
                        </a:cubicBezTo>
                        <a:cubicBezTo>
                          <a:pt x="1021182" y="1975454"/>
                          <a:pt x="821558" y="1965156"/>
                          <a:pt x="648081" y="1984375"/>
                        </a:cubicBezTo>
                        <a:cubicBezTo>
                          <a:pt x="474604" y="2003594"/>
                          <a:pt x="282031" y="1997705"/>
                          <a:pt x="0" y="1984375"/>
                        </a:cubicBezTo>
                        <a:cubicBezTo>
                          <a:pt x="12380" y="1842683"/>
                          <a:pt x="-20652" y="1512667"/>
                          <a:pt x="0" y="1342760"/>
                        </a:cubicBezTo>
                        <a:cubicBezTo>
                          <a:pt x="20652" y="1172854"/>
                          <a:pt x="-22941" y="843138"/>
                          <a:pt x="0" y="701146"/>
                        </a:cubicBezTo>
                        <a:cubicBezTo>
                          <a:pt x="22941" y="559154"/>
                          <a:pt x="-27289" y="251351"/>
                          <a:pt x="0" y="0"/>
                        </a:cubicBezTo>
                        <a:close/>
                      </a:path>
                    </a:pathLst>
                  </a:custGeom>
                  <ask:type>
                    <ask:lineSketchNone/>
                  </ask:type>
                </ask:lineSketchStyleProps>
              </a:ext>
            </a:extLst>
          </a:ln>
        </p:spPr>
        <p:txBody>
          <a:bodyPr anchor="ctr"/>
          <a:lstStyle>
            <a:lvl1pPr marL="0" indent="0" algn="ctr">
              <a:buNone/>
              <a:defRPr>
                <a:solidFill>
                  <a:srgbClr val="002E45"/>
                </a:solidFill>
              </a:defRPr>
            </a:lvl1pPr>
          </a:lstStyle>
          <a:p>
            <a:endParaRPr lang="en-AU" dirty="0"/>
          </a:p>
        </p:txBody>
      </p:sp>
    </p:spTree>
    <p:extLst>
      <p:ext uri="{BB962C8B-B14F-4D97-AF65-F5344CB8AC3E}">
        <p14:creationId xmlns:p14="http://schemas.microsoft.com/office/powerpoint/2010/main" val="78158173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 Column Dy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4" y="1681163"/>
            <a:ext cx="10497737"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5694" y="2505075"/>
            <a:ext cx="10497737" cy="3684588"/>
          </a:xfrm>
        </p:spPr>
        <p:txBody>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Date Placeholder 3">
            <a:extLst>
              <a:ext uri="{FF2B5EF4-FFF2-40B4-BE49-F238E27FC236}">
                <a16:creationId xmlns:a16="http://schemas.microsoft.com/office/drawing/2014/main" id="{DEF50783-E214-48F2-F11F-C614D5674047}"/>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692AC75B-9E18-425D-8B7B-B94F16278A5F}" type="datetime1">
              <a:rPr lang="en-AU" smtClean="0"/>
              <a:pPr/>
              <a:t>22/04/2026</a:t>
            </a:fld>
            <a:endParaRPr lang="en-AU" dirty="0"/>
          </a:p>
        </p:txBody>
      </p:sp>
      <p:sp>
        <p:nvSpPr>
          <p:cNvPr id="14" name="Footer Placeholder 4">
            <a:extLst>
              <a:ext uri="{FF2B5EF4-FFF2-40B4-BE49-F238E27FC236}">
                <a16:creationId xmlns:a16="http://schemas.microsoft.com/office/drawing/2014/main" id="{F9474EA5-C66E-A8D5-4129-031D452C91A9}"/>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8891FF99-A982-0E48-5592-D7BA6BB8AFD8}"/>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91461826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 Column Dy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5" y="1681163"/>
            <a:ext cx="5054655"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5695" y="2505075"/>
            <a:ext cx="5054655" cy="3684588"/>
          </a:xfrm>
        </p:spPr>
        <p:txBody>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0" name="Text Placeholder 2">
            <a:extLst>
              <a:ext uri="{FF2B5EF4-FFF2-40B4-BE49-F238E27FC236}">
                <a16:creationId xmlns:a16="http://schemas.microsoft.com/office/drawing/2014/main" id="{63F16C79-0AE2-4230-01AE-E74FF15D53AA}"/>
              </a:ext>
            </a:extLst>
          </p:cNvPr>
          <p:cNvSpPr>
            <a:spLocks noGrp="1"/>
          </p:cNvSpPr>
          <p:nvPr>
            <p:ph type="body" idx="13" hasCustomPrompt="1"/>
          </p:nvPr>
        </p:nvSpPr>
        <p:spPr>
          <a:xfrm>
            <a:off x="6265754" y="1681163"/>
            <a:ext cx="5054655"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1" name="Content Placeholder 3">
            <a:extLst>
              <a:ext uri="{FF2B5EF4-FFF2-40B4-BE49-F238E27FC236}">
                <a16:creationId xmlns:a16="http://schemas.microsoft.com/office/drawing/2014/main" id="{1581CB99-D926-163D-3F3C-E8DED1D33CEC}"/>
              </a:ext>
            </a:extLst>
          </p:cNvPr>
          <p:cNvSpPr>
            <a:spLocks noGrp="1"/>
          </p:cNvSpPr>
          <p:nvPr>
            <p:ph sz="half" idx="14" hasCustomPrompt="1"/>
          </p:nvPr>
        </p:nvSpPr>
        <p:spPr>
          <a:xfrm>
            <a:off x="6265754" y="2505075"/>
            <a:ext cx="5054655" cy="3684588"/>
          </a:xfrm>
        </p:spPr>
        <p:txBody>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3" name="Date Placeholder 3">
            <a:extLst>
              <a:ext uri="{FF2B5EF4-FFF2-40B4-BE49-F238E27FC236}">
                <a16:creationId xmlns:a16="http://schemas.microsoft.com/office/drawing/2014/main" id="{DEF50783-E214-48F2-F11F-C614D5674047}"/>
              </a:ext>
            </a:extLst>
          </p:cNvPr>
          <p:cNvSpPr>
            <a:spLocks noGrp="1"/>
          </p:cNvSpPr>
          <p:nvPr>
            <p:ph type="dt" sz="half" idx="15"/>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195D38FD-60CE-46AC-91D5-BEBA950144BD}" type="datetime1">
              <a:rPr lang="en-AU" smtClean="0"/>
              <a:pPr/>
              <a:t>22/04/2026</a:t>
            </a:fld>
            <a:endParaRPr lang="en-AU" dirty="0"/>
          </a:p>
        </p:txBody>
      </p:sp>
      <p:sp>
        <p:nvSpPr>
          <p:cNvPr id="14" name="Footer Placeholder 4">
            <a:extLst>
              <a:ext uri="{FF2B5EF4-FFF2-40B4-BE49-F238E27FC236}">
                <a16:creationId xmlns:a16="http://schemas.microsoft.com/office/drawing/2014/main" id="{F9474EA5-C66E-A8D5-4129-031D452C91A9}"/>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3A77864A-1789-9284-4698-5C6C735F73E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317517524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 Column Dynamic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272CA89-4CC3-BC8B-4112-683546044EE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8" name="Text Placeholder 2">
            <a:extLst>
              <a:ext uri="{FF2B5EF4-FFF2-40B4-BE49-F238E27FC236}">
                <a16:creationId xmlns:a16="http://schemas.microsoft.com/office/drawing/2014/main" id="{9C77A9F5-7F03-827D-A697-4014BDF06B8F}"/>
              </a:ext>
            </a:extLst>
          </p:cNvPr>
          <p:cNvSpPr>
            <a:spLocks noGrp="1"/>
          </p:cNvSpPr>
          <p:nvPr>
            <p:ph type="body" idx="1" hasCustomPrompt="1"/>
          </p:nvPr>
        </p:nvSpPr>
        <p:spPr>
          <a:xfrm>
            <a:off x="905693" y="1695549"/>
            <a:ext cx="3329931"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9" name="Content Placeholder 3">
            <a:extLst>
              <a:ext uri="{FF2B5EF4-FFF2-40B4-BE49-F238E27FC236}">
                <a16:creationId xmlns:a16="http://schemas.microsoft.com/office/drawing/2014/main" id="{0A7DD519-1899-0597-2F17-748A0A2C9054}"/>
              </a:ext>
            </a:extLst>
          </p:cNvPr>
          <p:cNvSpPr>
            <a:spLocks noGrp="1"/>
          </p:cNvSpPr>
          <p:nvPr>
            <p:ph sz="half" idx="2" hasCustomPrompt="1"/>
          </p:nvPr>
        </p:nvSpPr>
        <p:spPr>
          <a:xfrm>
            <a:off x="907281" y="2505075"/>
            <a:ext cx="3329931" cy="3684588"/>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4" name="Date Placeholder 3">
            <a:extLst>
              <a:ext uri="{FF2B5EF4-FFF2-40B4-BE49-F238E27FC236}">
                <a16:creationId xmlns:a16="http://schemas.microsoft.com/office/drawing/2014/main" id="{3921B544-8BFC-3278-A71E-14945E232469}"/>
              </a:ext>
            </a:extLst>
          </p:cNvPr>
          <p:cNvSpPr>
            <a:spLocks noGrp="1"/>
          </p:cNvSpPr>
          <p:nvPr>
            <p:ph type="dt" sz="half" idx="17"/>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5B3E3E30-0578-4FEC-8A67-174BD61886F8}" type="datetime1">
              <a:rPr lang="en-AU" smtClean="0"/>
              <a:pPr/>
              <a:t>22/04/2026</a:t>
            </a:fld>
            <a:endParaRPr lang="en-AU" dirty="0"/>
          </a:p>
        </p:txBody>
      </p:sp>
      <p:sp>
        <p:nvSpPr>
          <p:cNvPr id="15" name="Footer Placeholder 4">
            <a:extLst>
              <a:ext uri="{FF2B5EF4-FFF2-40B4-BE49-F238E27FC236}">
                <a16:creationId xmlns:a16="http://schemas.microsoft.com/office/drawing/2014/main" id="{19FB0170-CF1F-AE1F-3CF5-A6FBD7B8DA60}"/>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3" name="Text Placeholder 31">
            <a:extLst>
              <a:ext uri="{FF2B5EF4-FFF2-40B4-BE49-F238E27FC236}">
                <a16:creationId xmlns:a16="http://schemas.microsoft.com/office/drawing/2014/main" id="{D58D9B51-9C46-87F2-9C41-4BE6FFBD6141}"/>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4" name="Text Placeholder 2">
            <a:extLst>
              <a:ext uri="{FF2B5EF4-FFF2-40B4-BE49-F238E27FC236}">
                <a16:creationId xmlns:a16="http://schemas.microsoft.com/office/drawing/2014/main" id="{260DBD6E-942D-8DF2-6A0B-1003FEA1EE6E}"/>
              </a:ext>
            </a:extLst>
          </p:cNvPr>
          <p:cNvSpPr>
            <a:spLocks noGrp="1"/>
          </p:cNvSpPr>
          <p:nvPr>
            <p:ph type="body" idx="32" hasCustomPrompt="1"/>
          </p:nvPr>
        </p:nvSpPr>
        <p:spPr>
          <a:xfrm>
            <a:off x="4429445" y="1695549"/>
            <a:ext cx="3329931"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6" name="Content Placeholder 3">
            <a:extLst>
              <a:ext uri="{FF2B5EF4-FFF2-40B4-BE49-F238E27FC236}">
                <a16:creationId xmlns:a16="http://schemas.microsoft.com/office/drawing/2014/main" id="{04E829F9-92E9-EA2F-F89C-942000EF0752}"/>
              </a:ext>
            </a:extLst>
          </p:cNvPr>
          <p:cNvSpPr>
            <a:spLocks noGrp="1"/>
          </p:cNvSpPr>
          <p:nvPr>
            <p:ph sz="half" idx="33" hasCustomPrompt="1"/>
          </p:nvPr>
        </p:nvSpPr>
        <p:spPr>
          <a:xfrm>
            <a:off x="4431036" y="2514599"/>
            <a:ext cx="3329931" cy="3684588"/>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Text Placeholder 2">
            <a:extLst>
              <a:ext uri="{FF2B5EF4-FFF2-40B4-BE49-F238E27FC236}">
                <a16:creationId xmlns:a16="http://schemas.microsoft.com/office/drawing/2014/main" id="{EC28B759-139C-7779-B82D-741CF07DCA11}"/>
              </a:ext>
            </a:extLst>
          </p:cNvPr>
          <p:cNvSpPr>
            <a:spLocks noGrp="1"/>
          </p:cNvSpPr>
          <p:nvPr>
            <p:ph type="body" idx="34" hasCustomPrompt="1"/>
          </p:nvPr>
        </p:nvSpPr>
        <p:spPr>
          <a:xfrm>
            <a:off x="7950021" y="1695549"/>
            <a:ext cx="3329931"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8" name="Content Placeholder 3">
            <a:extLst>
              <a:ext uri="{FF2B5EF4-FFF2-40B4-BE49-F238E27FC236}">
                <a16:creationId xmlns:a16="http://schemas.microsoft.com/office/drawing/2014/main" id="{4C15E823-69F7-194C-6696-A683D3FADDD1}"/>
              </a:ext>
            </a:extLst>
          </p:cNvPr>
          <p:cNvSpPr>
            <a:spLocks noGrp="1"/>
          </p:cNvSpPr>
          <p:nvPr>
            <p:ph sz="half" idx="35" hasCustomPrompt="1"/>
          </p:nvPr>
        </p:nvSpPr>
        <p:spPr>
          <a:xfrm>
            <a:off x="7951609" y="2519461"/>
            <a:ext cx="3329931" cy="3684588"/>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79168934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Funnel">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1F2EC0EE-F23E-41C4-9752-B33E5E773433}"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9" name="Text Placeholder 18">
            <a:extLst>
              <a:ext uri="{FF2B5EF4-FFF2-40B4-BE49-F238E27FC236}">
                <a16:creationId xmlns:a16="http://schemas.microsoft.com/office/drawing/2014/main" id="{4BF401EB-92CF-4C26-CA2B-231188C4B9F1}"/>
              </a:ext>
            </a:extLst>
          </p:cNvPr>
          <p:cNvSpPr>
            <a:spLocks noGrp="1"/>
          </p:cNvSpPr>
          <p:nvPr>
            <p:ph type="body" sz="quarter" idx="13"/>
          </p:nvPr>
        </p:nvSpPr>
        <p:spPr>
          <a:xfrm>
            <a:off x="9307543" y="1939917"/>
            <a:ext cx="2162175" cy="1010627"/>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20" name="Text Placeholder 18">
            <a:extLst>
              <a:ext uri="{FF2B5EF4-FFF2-40B4-BE49-F238E27FC236}">
                <a16:creationId xmlns:a16="http://schemas.microsoft.com/office/drawing/2014/main" id="{382B148E-5FE3-271B-43B9-9EE9859C776B}"/>
              </a:ext>
            </a:extLst>
          </p:cNvPr>
          <p:cNvSpPr>
            <a:spLocks noGrp="1"/>
          </p:cNvSpPr>
          <p:nvPr>
            <p:ph type="body" sz="quarter" idx="14"/>
          </p:nvPr>
        </p:nvSpPr>
        <p:spPr>
          <a:xfrm>
            <a:off x="9307543" y="4802894"/>
            <a:ext cx="2162175" cy="1062038"/>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21" name="Text Placeholder 18">
            <a:extLst>
              <a:ext uri="{FF2B5EF4-FFF2-40B4-BE49-F238E27FC236}">
                <a16:creationId xmlns:a16="http://schemas.microsoft.com/office/drawing/2014/main" id="{63FFA6E2-96D5-E3A4-3259-9549008F716C}"/>
              </a:ext>
            </a:extLst>
          </p:cNvPr>
          <p:cNvSpPr>
            <a:spLocks noGrp="1"/>
          </p:cNvSpPr>
          <p:nvPr>
            <p:ph type="body" sz="quarter" idx="15"/>
          </p:nvPr>
        </p:nvSpPr>
        <p:spPr>
          <a:xfrm>
            <a:off x="9307545" y="3346671"/>
            <a:ext cx="2162175" cy="1062037"/>
          </a:xfrm>
        </p:spPr>
        <p:txBody>
          <a:bodyPr anchor="ctr">
            <a:noAutofit/>
          </a:bodyPr>
          <a:lstStyle>
            <a:lvl1pPr marL="0" indent="0">
              <a:buNone/>
              <a:defRPr sz="1600"/>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25" name="Text Placeholder 2">
            <a:extLst>
              <a:ext uri="{FF2B5EF4-FFF2-40B4-BE49-F238E27FC236}">
                <a16:creationId xmlns:a16="http://schemas.microsoft.com/office/drawing/2014/main" id="{BC5F4A37-35D2-4CAD-ADDE-6953E8A2DEBD}"/>
              </a:ext>
            </a:extLst>
          </p:cNvPr>
          <p:cNvSpPr>
            <a:spLocks noGrp="1"/>
          </p:cNvSpPr>
          <p:nvPr>
            <p:ph type="body" idx="1" hasCustomPrompt="1"/>
          </p:nvPr>
        </p:nvSpPr>
        <p:spPr>
          <a:xfrm>
            <a:off x="905693" y="1788836"/>
            <a:ext cx="3708351"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26" name="Content Placeholder 3">
            <a:extLst>
              <a:ext uri="{FF2B5EF4-FFF2-40B4-BE49-F238E27FC236}">
                <a16:creationId xmlns:a16="http://schemas.microsoft.com/office/drawing/2014/main" id="{934BD3DF-5EDB-18FF-BBDD-BFE91545F3D5}"/>
              </a:ext>
            </a:extLst>
          </p:cNvPr>
          <p:cNvSpPr>
            <a:spLocks noGrp="1"/>
          </p:cNvSpPr>
          <p:nvPr>
            <p:ph sz="half" idx="16"/>
          </p:nvPr>
        </p:nvSpPr>
        <p:spPr>
          <a:xfrm>
            <a:off x="905693" y="2671765"/>
            <a:ext cx="3708351" cy="3517901"/>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1">
            <a:extLst>
              <a:ext uri="{FF2B5EF4-FFF2-40B4-BE49-F238E27FC236}">
                <a16:creationId xmlns:a16="http://schemas.microsoft.com/office/drawing/2014/main" id="{EDB01641-CB38-BB4A-9A3E-757E90EC9B0F}"/>
              </a:ext>
            </a:extLst>
          </p:cNvPr>
          <p:cNvSpPr>
            <a:spLocks noGrp="1"/>
          </p:cNvSpPr>
          <p:nvPr>
            <p:ph type="body" sz="quarter" idx="31" hasCustomPrompt="1"/>
          </p:nvPr>
        </p:nvSpPr>
        <p:spPr>
          <a:xfrm>
            <a:off x="905692" y="322267"/>
            <a:ext cx="10564024"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pic>
        <p:nvPicPr>
          <p:cNvPr id="10" name="Graphic 9">
            <a:extLst>
              <a:ext uri="{FF2B5EF4-FFF2-40B4-BE49-F238E27FC236}">
                <a16:creationId xmlns:a16="http://schemas.microsoft.com/office/drawing/2014/main" id="{AD2E89E5-0B45-3E18-4B1D-7E6B3F7F234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41817" y="1821833"/>
            <a:ext cx="3864059" cy="4086225"/>
          </a:xfrm>
          <a:prstGeom prst="rect">
            <a:avLst/>
          </a:prstGeom>
        </p:spPr>
      </p:pic>
      <p:sp>
        <p:nvSpPr>
          <p:cNvPr id="11" name="Text Placeholder 18">
            <a:extLst>
              <a:ext uri="{FF2B5EF4-FFF2-40B4-BE49-F238E27FC236}">
                <a16:creationId xmlns:a16="http://schemas.microsoft.com/office/drawing/2014/main" id="{3A306D07-C1DC-CD4E-359D-D666102AA8EE}"/>
              </a:ext>
            </a:extLst>
          </p:cNvPr>
          <p:cNvSpPr>
            <a:spLocks noGrp="1"/>
          </p:cNvSpPr>
          <p:nvPr>
            <p:ph type="body" sz="quarter" idx="32"/>
          </p:nvPr>
        </p:nvSpPr>
        <p:spPr>
          <a:xfrm>
            <a:off x="5898300" y="4786268"/>
            <a:ext cx="2162175" cy="1062038"/>
          </a:xfrm>
        </p:spPr>
        <p:txBody>
          <a:bodyPr anchor="ctr">
            <a:noAutofit/>
          </a:bodyPr>
          <a:lstStyle>
            <a:lvl1pPr marL="0" indent="0" algn="ctr">
              <a:buNone/>
              <a:defRPr sz="1600">
                <a:solidFill>
                  <a:srgbClr val="084975"/>
                </a:solidFill>
              </a:defRPr>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12" name="Text Placeholder 18">
            <a:extLst>
              <a:ext uri="{FF2B5EF4-FFF2-40B4-BE49-F238E27FC236}">
                <a16:creationId xmlns:a16="http://schemas.microsoft.com/office/drawing/2014/main" id="{CAB40E41-B5BC-BAFD-555D-17375D74076F}"/>
              </a:ext>
            </a:extLst>
          </p:cNvPr>
          <p:cNvSpPr>
            <a:spLocks noGrp="1"/>
          </p:cNvSpPr>
          <p:nvPr>
            <p:ph type="body" sz="quarter" idx="33"/>
          </p:nvPr>
        </p:nvSpPr>
        <p:spPr>
          <a:xfrm>
            <a:off x="5691447" y="3333926"/>
            <a:ext cx="2554777" cy="1062038"/>
          </a:xfrm>
        </p:spPr>
        <p:txBody>
          <a:bodyPr anchor="ctr">
            <a:noAutofit/>
          </a:bodyPr>
          <a:lstStyle>
            <a:lvl1pPr marL="0" indent="0" algn="ctr">
              <a:buNone/>
              <a:defRPr sz="1600">
                <a:solidFill>
                  <a:srgbClr val="084975"/>
                </a:solidFill>
              </a:defRPr>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
        <p:nvSpPr>
          <p:cNvPr id="13" name="Text Placeholder 18">
            <a:extLst>
              <a:ext uri="{FF2B5EF4-FFF2-40B4-BE49-F238E27FC236}">
                <a16:creationId xmlns:a16="http://schemas.microsoft.com/office/drawing/2014/main" id="{4EFCBA90-8EFB-3735-F1D0-23EC2CC20BD9}"/>
              </a:ext>
            </a:extLst>
          </p:cNvPr>
          <p:cNvSpPr>
            <a:spLocks noGrp="1"/>
          </p:cNvSpPr>
          <p:nvPr>
            <p:ph type="body" sz="quarter" idx="34"/>
          </p:nvPr>
        </p:nvSpPr>
        <p:spPr>
          <a:xfrm>
            <a:off x="5474351" y="1888506"/>
            <a:ext cx="2988005" cy="1062038"/>
          </a:xfrm>
        </p:spPr>
        <p:txBody>
          <a:bodyPr anchor="ctr">
            <a:noAutofit/>
          </a:bodyPr>
          <a:lstStyle>
            <a:lvl1pPr marL="0" indent="0" algn="ctr">
              <a:buNone/>
              <a:defRPr sz="1600">
                <a:solidFill>
                  <a:srgbClr val="084975"/>
                </a:solidFill>
              </a:defRPr>
            </a:lvl1pPr>
            <a:lvl2pPr marL="457189" indent="0">
              <a:buNone/>
              <a:defRPr sz="2000"/>
            </a:lvl2pPr>
            <a:lvl3pPr marL="914377" indent="0">
              <a:buNone/>
              <a:defRPr sz="1800"/>
            </a:lvl3pPr>
            <a:lvl4pPr marL="1371566" indent="0">
              <a:buNone/>
              <a:defRPr sz="1600"/>
            </a:lvl4pPr>
            <a:lvl5pPr marL="1828754" indent="0">
              <a:buNone/>
              <a:defRPr sz="1600"/>
            </a:lvl5pPr>
          </a:lstStyle>
          <a:p>
            <a:pPr lvl="0"/>
            <a:r>
              <a:rPr lang="en-US" dirty="0"/>
              <a:t>Click to edit Master text styles</a:t>
            </a:r>
          </a:p>
        </p:txBody>
      </p:sp>
    </p:spTree>
    <p:extLst>
      <p:ext uri="{BB962C8B-B14F-4D97-AF65-F5344CB8AC3E}">
        <p14:creationId xmlns:p14="http://schemas.microsoft.com/office/powerpoint/2010/main" val="329452010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Information Pyrami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FB1602B-F804-E9EF-0A6E-C4DF9AD19A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55557" y="1815500"/>
            <a:ext cx="9067811" cy="4349872"/>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98AC5B19-5EBA-434E-8B01-1693A93C9149}"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Text Placeholder 9">
            <a:extLst>
              <a:ext uri="{FF2B5EF4-FFF2-40B4-BE49-F238E27FC236}">
                <a16:creationId xmlns:a16="http://schemas.microsoft.com/office/drawing/2014/main" id="{CDA782FF-414D-5394-3F5E-F6BB1BD87C69}"/>
              </a:ext>
            </a:extLst>
          </p:cNvPr>
          <p:cNvSpPr>
            <a:spLocks noGrp="1"/>
          </p:cNvSpPr>
          <p:nvPr>
            <p:ph type="body" sz="quarter" idx="32" hasCustomPrompt="1"/>
          </p:nvPr>
        </p:nvSpPr>
        <p:spPr>
          <a:xfrm>
            <a:off x="1401511" y="1863386"/>
            <a:ext cx="8742348" cy="857259"/>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1" name="Text Placeholder 9">
            <a:extLst>
              <a:ext uri="{FF2B5EF4-FFF2-40B4-BE49-F238E27FC236}">
                <a16:creationId xmlns:a16="http://schemas.microsoft.com/office/drawing/2014/main" id="{FB666382-BE3C-4BCB-F3F8-7F59D3A5DE64}"/>
              </a:ext>
            </a:extLst>
          </p:cNvPr>
          <p:cNvSpPr>
            <a:spLocks noGrp="1"/>
          </p:cNvSpPr>
          <p:nvPr>
            <p:ph type="body" sz="quarter" idx="33" hasCustomPrompt="1"/>
          </p:nvPr>
        </p:nvSpPr>
        <p:spPr>
          <a:xfrm>
            <a:off x="1948443" y="2994047"/>
            <a:ext cx="7597197" cy="861213"/>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4" name="Text Placeholder 9">
            <a:extLst>
              <a:ext uri="{FF2B5EF4-FFF2-40B4-BE49-F238E27FC236}">
                <a16:creationId xmlns:a16="http://schemas.microsoft.com/office/drawing/2014/main" id="{7098675F-2FBB-2958-1005-7836B708929E}"/>
              </a:ext>
            </a:extLst>
          </p:cNvPr>
          <p:cNvSpPr>
            <a:spLocks noGrp="1"/>
          </p:cNvSpPr>
          <p:nvPr>
            <p:ph type="body" sz="quarter" idx="34" hasCustomPrompt="1"/>
          </p:nvPr>
        </p:nvSpPr>
        <p:spPr>
          <a:xfrm>
            <a:off x="2640653" y="4128658"/>
            <a:ext cx="628115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5" name="Text Placeholder 9">
            <a:extLst>
              <a:ext uri="{FF2B5EF4-FFF2-40B4-BE49-F238E27FC236}">
                <a16:creationId xmlns:a16="http://schemas.microsoft.com/office/drawing/2014/main" id="{501EC52A-6785-D2B0-D8B3-150DFE6A60F9}"/>
              </a:ext>
            </a:extLst>
          </p:cNvPr>
          <p:cNvSpPr>
            <a:spLocks noGrp="1"/>
          </p:cNvSpPr>
          <p:nvPr>
            <p:ph type="body" sz="quarter" idx="35" hasCustomPrompt="1"/>
          </p:nvPr>
        </p:nvSpPr>
        <p:spPr>
          <a:xfrm>
            <a:off x="3266901" y="5255664"/>
            <a:ext cx="505413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Tree>
    <p:extLst>
      <p:ext uri="{BB962C8B-B14F-4D97-AF65-F5344CB8AC3E}">
        <p14:creationId xmlns:p14="http://schemas.microsoft.com/office/powerpoint/2010/main" val="309525219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Information Pyramid Reverse">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5FB1602B-F804-E9EF-0A6E-C4DF9AD19A9D}"/>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255557" y="1815500"/>
            <a:ext cx="9067811" cy="4349872"/>
          </a:xfrm>
          <a:prstGeom prst="rect">
            <a:avLst/>
          </a:prstGeom>
        </p:spPr>
      </p:pic>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98AC5B19-5EBA-434E-8B01-1693A93C9149}"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Text Placeholder 9">
            <a:extLst>
              <a:ext uri="{FF2B5EF4-FFF2-40B4-BE49-F238E27FC236}">
                <a16:creationId xmlns:a16="http://schemas.microsoft.com/office/drawing/2014/main" id="{CDA782FF-414D-5394-3F5E-F6BB1BD87C69}"/>
              </a:ext>
            </a:extLst>
          </p:cNvPr>
          <p:cNvSpPr>
            <a:spLocks noGrp="1"/>
          </p:cNvSpPr>
          <p:nvPr>
            <p:ph type="body" sz="quarter" idx="32" hasCustomPrompt="1"/>
          </p:nvPr>
        </p:nvSpPr>
        <p:spPr>
          <a:xfrm>
            <a:off x="1401511" y="5255668"/>
            <a:ext cx="8742348" cy="857259"/>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1" name="Text Placeholder 9">
            <a:extLst>
              <a:ext uri="{FF2B5EF4-FFF2-40B4-BE49-F238E27FC236}">
                <a16:creationId xmlns:a16="http://schemas.microsoft.com/office/drawing/2014/main" id="{FB666382-BE3C-4BCB-F3F8-7F59D3A5DE64}"/>
              </a:ext>
            </a:extLst>
          </p:cNvPr>
          <p:cNvSpPr>
            <a:spLocks noGrp="1"/>
          </p:cNvSpPr>
          <p:nvPr>
            <p:ph type="body" sz="quarter" idx="33" hasCustomPrompt="1"/>
          </p:nvPr>
        </p:nvSpPr>
        <p:spPr>
          <a:xfrm>
            <a:off x="1948443" y="4117547"/>
            <a:ext cx="7597197" cy="861213"/>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4" name="Text Placeholder 9">
            <a:extLst>
              <a:ext uri="{FF2B5EF4-FFF2-40B4-BE49-F238E27FC236}">
                <a16:creationId xmlns:a16="http://schemas.microsoft.com/office/drawing/2014/main" id="{7098675F-2FBB-2958-1005-7836B708929E}"/>
              </a:ext>
            </a:extLst>
          </p:cNvPr>
          <p:cNvSpPr>
            <a:spLocks noGrp="1"/>
          </p:cNvSpPr>
          <p:nvPr>
            <p:ph type="body" sz="quarter" idx="34" hasCustomPrompt="1"/>
          </p:nvPr>
        </p:nvSpPr>
        <p:spPr>
          <a:xfrm>
            <a:off x="2640653" y="3002198"/>
            <a:ext cx="628115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
        <p:nvSpPr>
          <p:cNvPr id="15" name="Text Placeholder 9">
            <a:extLst>
              <a:ext uri="{FF2B5EF4-FFF2-40B4-BE49-F238E27FC236}">
                <a16:creationId xmlns:a16="http://schemas.microsoft.com/office/drawing/2014/main" id="{501EC52A-6785-D2B0-D8B3-150DFE6A60F9}"/>
              </a:ext>
            </a:extLst>
          </p:cNvPr>
          <p:cNvSpPr>
            <a:spLocks noGrp="1"/>
          </p:cNvSpPr>
          <p:nvPr>
            <p:ph type="body" sz="quarter" idx="35" hasCustomPrompt="1"/>
          </p:nvPr>
        </p:nvSpPr>
        <p:spPr>
          <a:xfrm>
            <a:off x="3266901" y="1867037"/>
            <a:ext cx="5054139" cy="853604"/>
          </a:xfrm>
        </p:spPr>
        <p:txBody>
          <a:bodyPr anchor="ctr">
            <a:normAutofit/>
          </a:bodyPr>
          <a:lstStyle>
            <a:lvl1pPr marL="0" indent="0" algn="ctr">
              <a:buNone/>
              <a:defRPr sz="1800">
                <a:solidFill>
                  <a:srgbClr val="084975"/>
                </a:solidFill>
              </a:defRPr>
            </a:lvl1pPr>
            <a:lvl2pPr>
              <a:defRPr lang="en-US" dirty="0" smtClean="0"/>
            </a:lvl2pPr>
            <a:lvl3pPr>
              <a:defRPr lang="en-US" dirty="0" smtClean="0"/>
            </a:lvl3pPr>
            <a:lvl4pPr>
              <a:defRPr lang="en-US" dirty="0" smtClean="0"/>
            </a:lvl4pPr>
            <a:lvl5pPr>
              <a:defRPr lang="en-AU" dirty="0"/>
            </a:lvl5pPr>
          </a:lstStyle>
          <a:p>
            <a:pPr lvl="0"/>
            <a:r>
              <a:rPr lang="en-AU" dirty="0"/>
              <a:t>Body copy</a:t>
            </a:r>
          </a:p>
        </p:txBody>
      </p:sp>
    </p:spTree>
    <p:extLst>
      <p:ext uri="{BB962C8B-B14F-4D97-AF65-F5344CB8AC3E}">
        <p14:creationId xmlns:p14="http://schemas.microsoft.com/office/powerpoint/2010/main" val="367348734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able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B80A1841-77F0-4376-9902-3DCCB09D58C6}"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5392396" y="322267"/>
            <a:ext cx="5753029" cy="5867399"/>
          </a:xfrm>
        </p:spPr>
        <p:txBody>
          <a:bodyPr/>
          <a:lstStyle/>
          <a:p>
            <a:endParaRPr lang="en-AU" dirty="0"/>
          </a:p>
        </p:txBody>
      </p:sp>
      <p:sp>
        <p:nvSpPr>
          <p:cNvPr id="15" name="Text Placeholder 2">
            <a:extLst>
              <a:ext uri="{FF2B5EF4-FFF2-40B4-BE49-F238E27FC236}">
                <a16:creationId xmlns:a16="http://schemas.microsoft.com/office/drawing/2014/main" id="{1E2EE6F6-D41C-E77D-A516-1AD74C4DBAB7}"/>
              </a:ext>
            </a:extLst>
          </p:cNvPr>
          <p:cNvSpPr>
            <a:spLocks noGrp="1"/>
          </p:cNvSpPr>
          <p:nvPr>
            <p:ph type="body" idx="1" hasCustomPrompt="1"/>
          </p:nvPr>
        </p:nvSpPr>
        <p:spPr>
          <a:xfrm>
            <a:off x="890591" y="1788836"/>
            <a:ext cx="3774252" cy="823912"/>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Slide sub-heading</a:t>
            </a:r>
          </a:p>
        </p:txBody>
      </p:sp>
      <p:sp>
        <p:nvSpPr>
          <p:cNvPr id="16" name="Content Placeholder 3">
            <a:extLst>
              <a:ext uri="{FF2B5EF4-FFF2-40B4-BE49-F238E27FC236}">
                <a16:creationId xmlns:a16="http://schemas.microsoft.com/office/drawing/2014/main" id="{309670BD-9EDF-6681-84CA-67346192C7A7}"/>
              </a:ext>
            </a:extLst>
          </p:cNvPr>
          <p:cNvSpPr>
            <a:spLocks noGrp="1"/>
          </p:cNvSpPr>
          <p:nvPr>
            <p:ph sz="half" idx="16"/>
          </p:nvPr>
        </p:nvSpPr>
        <p:spPr>
          <a:xfrm>
            <a:off x="890591" y="2671765"/>
            <a:ext cx="3774252" cy="3517901"/>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 name="Text Placeholder 31">
            <a:extLst>
              <a:ext uri="{FF2B5EF4-FFF2-40B4-BE49-F238E27FC236}">
                <a16:creationId xmlns:a16="http://schemas.microsoft.com/office/drawing/2014/main" id="{6B162C86-E849-B2F3-5FBE-6F174F48C6FE}"/>
              </a:ext>
            </a:extLst>
          </p:cNvPr>
          <p:cNvSpPr>
            <a:spLocks noGrp="1"/>
          </p:cNvSpPr>
          <p:nvPr>
            <p:ph type="body" sz="quarter" idx="31" hasCustomPrompt="1"/>
          </p:nvPr>
        </p:nvSpPr>
        <p:spPr>
          <a:xfrm>
            <a:off x="890591" y="322267"/>
            <a:ext cx="3708349"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257511678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SmartArt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1F2EC0EE-F23E-41C4-9752-B33E5E773433}"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6" name="Content Placeholder 3">
            <a:extLst>
              <a:ext uri="{FF2B5EF4-FFF2-40B4-BE49-F238E27FC236}">
                <a16:creationId xmlns:a16="http://schemas.microsoft.com/office/drawing/2014/main" id="{934BD3DF-5EDB-18FF-BBDD-BFE91545F3D5}"/>
              </a:ext>
            </a:extLst>
          </p:cNvPr>
          <p:cNvSpPr>
            <a:spLocks noGrp="1"/>
          </p:cNvSpPr>
          <p:nvPr>
            <p:ph sz="half" idx="16"/>
          </p:nvPr>
        </p:nvSpPr>
        <p:spPr>
          <a:xfrm>
            <a:off x="905693" y="1767155"/>
            <a:ext cx="3708351" cy="4422511"/>
          </a:xfrm>
        </p:spPr>
        <p:txBody>
          <a:bodyPr>
            <a:normAutofit/>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1">
            <a:extLst>
              <a:ext uri="{FF2B5EF4-FFF2-40B4-BE49-F238E27FC236}">
                <a16:creationId xmlns:a16="http://schemas.microsoft.com/office/drawing/2014/main" id="{EDB01641-CB38-BB4A-9A3E-757E90EC9B0F}"/>
              </a:ext>
            </a:extLst>
          </p:cNvPr>
          <p:cNvSpPr>
            <a:spLocks noGrp="1"/>
          </p:cNvSpPr>
          <p:nvPr>
            <p:ph type="body" sz="quarter" idx="31" hasCustomPrompt="1"/>
          </p:nvPr>
        </p:nvSpPr>
        <p:spPr>
          <a:xfrm>
            <a:off x="905692" y="322267"/>
            <a:ext cx="10564024"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SmartArt Placeholder 2">
            <a:extLst>
              <a:ext uri="{FF2B5EF4-FFF2-40B4-BE49-F238E27FC236}">
                <a16:creationId xmlns:a16="http://schemas.microsoft.com/office/drawing/2014/main" id="{E6DF560D-9FAB-FB38-BBDA-DAE817685715}"/>
              </a:ext>
            </a:extLst>
          </p:cNvPr>
          <p:cNvSpPr>
            <a:spLocks noGrp="1"/>
          </p:cNvSpPr>
          <p:nvPr>
            <p:ph type="dgm" sz="quarter" idx="32"/>
          </p:nvPr>
        </p:nvSpPr>
        <p:spPr>
          <a:xfrm>
            <a:off x="4859338" y="1384304"/>
            <a:ext cx="6610350" cy="4805359"/>
          </a:xfrm>
        </p:spPr>
        <p:txBody>
          <a:bodyPr/>
          <a:lstStyle/>
          <a:p>
            <a:endParaRPr lang="en-AU" dirty="0"/>
          </a:p>
        </p:txBody>
      </p:sp>
    </p:spTree>
    <p:extLst>
      <p:ext uri="{BB962C8B-B14F-4D97-AF65-F5344CB8AC3E}">
        <p14:creationId xmlns:p14="http://schemas.microsoft.com/office/powerpoint/2010/main" val="71658664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38D862B5-67F5-48FE-928C-7A747089AA1D}"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4" y="1824994"/>
            <a:ext cx="10350887" cy="4043995"/>
          </a:xfrm>
        </p:spPr>
        <p:txBody>
          <a:bodyPr/>
          <a:lstStyle>
            <a:lvl1pPr>
              <a:defRPr>
                <a:solidFill>
                  <a:srgbClr val="C2D8DE"/>
                </a:solidFill>
              </a:defRPr>
            </a:lvl1pPr>
          </a:lstStyle>
          <a:p>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295588309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SmartAr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38D862B5-67F5-48FE-928C-7A747089AA1D}"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3" name="Text Placeholder 31">
            <a:extLst>
              <a:ext uri="{FF2B5EF4-FFF2-40B4-BE49-F238E27FC236}">
                <a16:creationId xmlns:a16="http://schemas.microsoft.com/office/drawing/2014/main" id="{423881B6-A472-2B05-F5D7-224BEE0ACEBC}"/>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SmartArt Placeholder 2">
            <a:extLst>
              <a:ext uri="{FF2B5EF4-FFF2-40B4-BE49-F238E27FC236}">
                <a16:creationId xmlns:a16="http://schemas.microsoft.com/office/drawing/2014/main" id="{D4E96397-7F4E-397D-6DC5-0EEFA61A6493}"/>
              </a:ext>
            </a:extLst>
          </p:cNvPr>
          <p:cNvSpPr>
            <a:spLocks noGrp="1"/>
          </p:cNvSpPr>
          <p:nvPr>
            <p:ph type="dgm" sz="quarter" idx="32"/>
          </p:nvPr>
        </p:nvSpPr>
        <p:spPr>
          <a:xfrm>
            <a:off x="906463" y="1824994"/>
            <a:ext cx="10350500" cy="4043363"/>
          </a:xfrm>
        </p:spPr>
        <p:txBody>
          <a:bodyPr/>
          <a:lstStyle/>
          <a:p>
            <a:endParaRPr lang="en-AU" dirty="0"/>
          </a:p>
        </p:txBody>
      </p:sp>
    </p:spTree>
    <p:extLst>
      <p:ext uri="{BB962C8B-B14F-4D97-AF65-F5344CB8AC3E}">
        <p14:creationId xmlns:p14="http://schemas.microsoft.com/office/powerpoint/2010/main" val="308148103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able with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A7112F43-5D9B-49F5-BC03-50D202B8012D}"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4" y="1824993"/>
            <a:ext cx="10350887" cy="3324524"/>
          </a:xfrm>
        </p:spPr>
        <p:txBody>
          <a:bodyPr/>
          <a:lstStyle>
            <a:lvl1pPr>
              <a:defRPr>
                <a:solidFill>
                  <a:srgbClr val="C2D8DE"/>
                </a:solidFill>
              </a:defRPr>
            </a:lvl1pPr>
          </a:lstStyle>
          <a:p>
            <a:endParaRPr lang="en-AU" dirty="0"/>
          </a:p>
        </p:txBody>
      </p:sp>
      <p:sp>
        <p:nvSpPr>
          <p:cNvPr id="4" name="Text Placeholder 3">
            <a:extLst>
              <a:ext uri="{FF2B5EF4-FFF2-40B4-BE49-F238E27FC236}">
                <a16:creationId xmlns:a16="http://schemas.microsoft.com/office/drawing/2014/main" id="{65A26B7A-104F-4B19-ADD4-8DB2E7DE36A7}"/>
              </a:ext>
            </a:extLst>
          </p:cNvPr>
          <p:cNvSpPr>
            <a:spLocks noGrp="1"/>
          </p:cNvSpPr>
          <p:nvPr>
            <p:ph type="body" sz="quarter" idx="14"/>
          </p:nvPr>
        </p:nvSpPr>
        <p:spPr>
          <a:xfrm>
            <a:off x="887667" y="5292729"/>
            <a:ext cx="7586408" cy="955675"/>
          </a:xfrm>
        </p:spPr>
        <p:txBody>
          <a:bodyPr>
            <a:normAutofit/>
          </a:bodyPr>
          <a:lstStyle>
            <a:lvl1pPr marL="0" indent="0">
              <a:buNone/>
              <a:defRPr sz="1800">
                <a:solidFill>
                  <a:srgbClr val="C2D8DE"/>
                </a:solidFill>
              </a:defRPr>
            </a:lvl1pPr>
            <a:lvl2pPr marL="457189" indent="0">
              <a:buNone/>
              <a:defRPr/>
            </a:lvl2pPr>
          </a:lstStyle>
          <a:p>
            <a:pPr lvl="0"/>
            <a:r>
              <a:rPr lang="en-US" dirty="0"/>
              <a:t>Click to edit Master text styles</a:t>
            </a:r>
          </a:p>
        </p:txBody>
      </p:sp>
      <p:sp>
        <p:nvSpPr>
          <p:cNvPr id="10" name="Text Placeholder 31">
            <a:extLst>
              <a:ext uri="{FF2B5EF4-FFF2-40B4-BE49-F238E27FC236}">
                <a16:creationId xmlns:a16="http://schemas.microsoft.com/office/drawing/2014/main" id="{BF918D91-0334-4B7E-CC13-C72D788B834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340287206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 Table">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B2E3C9F4-AED7-4D31-A85B-0C6D5B866412}"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20" name="Text Placeholder 31">
            <a:extLst>
              <a:ext uri="{FF2B5EF4-FFF2-40B4-BE49-F238E27FC236}">
                <a16:creationId xmlns:a16="http://schemas.microsoft.com/office/drawing/2014/main" id="{3668AE1D-1F4E-FFA6-61E1-8CBC30F838C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cxnSp>
        <p:nvCxnSpPr>
          <p:cNvPr id="8" name="Straight Connector 7">
            <a:extLst>
              <a:ext uri="{FF2B5EF4-FFF2-40B4-BE49-F238E27FC236}">
                <a16:creationId xmlns:a16="http://schemas.microsoft.com/office/drawing/2014/main" id="{1722F9DB-CEFF-E38F-01CE-B698B5CD2E32}"/>
              </a:ext>
            </a:extLst>
          </p:cNvPr>
          <p:cNvCxnSpPr>
            <a:cxnSpLocks/>
          </p:cNvCxnSpPr>
          <p:nvPr userDrawn="1"/>
        </p:nvCxnSpPr>
        <p:spPr>
          <a:xfrm>
            <a:off x="6096000" y="1824993"/>
            <a:ext cx="0" cy="4424036"/>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Table Placeholder 13">
            <a:extLst>
              <a:ext uri="{FF2B5EF4-FFF2-40B4-BE49-F238E27FC236}">
                <a16:creationId xmlns:a16="http://schemas.microsoft.com/office/drawing/2014/main" id="{3D8DCE42-66D0-BEEB-99DB-222AC7568323}"/>
              </a:ext>
            </a:extLst>
          </p:cNvPr>
          <p:cNvSpPr>
            <a:spLocks noGrp="1"/>
          </p:cNvSpPr>
          <p:nvPr>
            <p:ph type="tbl" sz="quarter" idx="33"/>
          </p:nvPr>
        </p:nvSpPr>
        <p:spPr>
          <a:xfrm>
            <a:off x="905691" y="1824993"/>
            <a:ext cx="5037496" cy="4351970"/>
          </a:xfrm>
        </p:spPr>
        <p:txBody>
          <a:bodyPr/>
          <a:lstStyle/>
          <a:p>
            <a:endParaRPr lang="en-AU" dirty="0"/>
          </a:p>
        </p:txBody>
      </p:sp>
      <p:sp>
        <p:nvSpPr>
          <p:cNvPr id="15" name="Table Placeholder 13">
            <a:extLst>
              <a:ext uri="{FF2B5EF4-FFF2-40B4-BE49-F238E27FC236}">
                <a16:creationId xmlns:a16="http://schemas.microsoft.com/office/drawing/2014/main" id="{45FAF450-ACE8-0CA8-A2EF-B76CFFF1F644}"/>
              </a:ext>
            </a:extLst>
          </p:cNvPr>
          <p:cNvSpPr>
            <a:spLocks noGrp="1"/>
          </p:cNvSpPr>
          <p:nvPr>
            <p:ph type="tbl" sz="quarter" idx="34"/>
          </p:nvPr>
        </p:nvSpPr>
        <p:spPr>
          <a:xfrm>
            <a:off x="6248815" y="1850393"/>
            <a:ext cx="5037496" cy="4351970"/>
          </a:xfrm>
        </p:spPr>
        <p:txBody>
          <a:bodyPr/>
          <a:lstStyle/>
          <a:p>
            <a:endParaRPr lang="en-AU" dirty="0"/>
          </a:p>
        </p:txBody>
      </p:sp>
    </p:spTree>
    <p:extLst>
      <p:ext uri="{BB962C8B-B14F-4D97-AF65-F5344CB8AC3E}">
        <p14:creationId xmlns:p14="http://schemas.microsoft.com/office/powerpoint/2010/main" val="1165714342"/>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2 Table and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5A4DADBF-C4CC-4F8F-98B9-105087502673}"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9" name="Table Placeholder 8">
            <a:extLst>
              <a:ext uri="{FF2B5EF4-FFF2-40B4-BE49-F238E27FC236}">
                <a16:creationId xmlns:a16="http://schemas.microsoft.com/office/drawing/2014/main" id="{95CFF784-C00A-2B0E-EFA0-AF35016DE184}"/>
              </a:ext>
            </a:extLst>
          </p:cNvPr>
          <p:cNvSpPr>
            <a:spLocks noGrp="1"/>
          </p:cNvSpPr>
          <p:nvPr>
            <p:ph type="tbl" sz="quarter" idx="13"/>
          </p:nvPr>
        </p:nvSpPr>
        <p:spPr>
          <a:xfrm>
            <a:off x="905692" y="1824997"/>
            <a:ext cx="4965264" cy="3342319"/>
          </a:xfrm>
        </p:spPr>
        <p:txBody>
          <a:bodyPr/>
          <a:lstStyle>
            <a:lvl1pPr>
              <a:defRPr>
                <a:solidFill>
                  <a:srgbClr val="C2D8DE"/>
                </a:solidFill>
              </a:defRPr>
            </a:lvl1pPr>
          </a:lstStyle>
          <a:p>
            <a:endParaRPr lang="en-AU" dirty="0"/>
          </a:p>
        </p:txBody>
      </p:sp>
      <p:sp>
        <p:nvSpPr>
          <p:cNvPr id="4" name="Text Placeholder 3">
            <a:extLst>
              <a:ext uri="{FF2B5EF4-FFF2-40B4-BE49-F238E27FC236}">
                <a16:creationId xmlns:a16="http://schemas.microsoft.com/office/drawing/2014/main" id="{65A26B7A-104F-4B19-ADD4-8DB2E7DE36A7}"/>
              </a:ext>
            </a:extLst>
          </p:cNvPr>
          <p:cNvSpPr>
            <a:spLocks noGrp="1"/>
          </p:cNvSpPr>
          <p:nvPr>
            <p:ph type="body" sz="quarter" idx="14"/>
          </p:nvPr>
        </p:nvSpPr>
        <p:spPr>
          <a:xfrm>
            <a:off x="905693" y="5292730"/>
            <a:ext cx="4965264" cy="884073"/>
          </a:xfrm>
        </p:spPr>
        <p:txBody>
          <a:bodyPr>
            <a:normAutofit/>
          </a:bodyPr>
          <a:lstStyle>
            <a:lvl1pPr marL="0" indent="0">
              <a:buNone/>
              <a:defRPr lang="en-US" sz="1800" dirty="0">
                <a:solidFill>
                  <a:srgbClr val="C2D8DE"/>
                </a:solidFill>
              </a:defRPr>
            </a:lvl1pPr>
            <a:lvl2pPr marL="457189" indent="0">
              <a:buNone/>
              <a:defRPr/>
            </a:lvl2pPr>
          </a:lstStyle>
          <a:p>
            <a:pPr lvl="0"/>
            <a:r>
              <a:rPr lang="en-US" dirty="0"/>
              <a:t>Click to edit Master text styles</a:t>
            </a:r>
          </a:p>
        </p:txBody>
      </p:sp>
      <p:cxnSp>
        <p:nvCxnSpPr>
          <p:cNvPr id="10" name="Straight Connector 9">
            <a:extLst>
              <a:ext uri="{FF2B5EF4-FFF2-40B4-BE49-F238E27FC236}">
                <a16:creationId xmlns:a16="http://schemas.microsoft.com/office/drawing/2014/main" id="{BC9BA323-A999-D756-FA7E-12C732CC7750}"/>
              </a:ext>
            </a:extLst>
          </p:cNvPr>
          <p:cNvCxnSpPr>
            <a:cxnSpLocks/>
          </p:cNvCxnSpPr>
          <p:nvPr userDrawn="1"/>
        </p:nvCxnSpPr>
        <p:spPr>
          <a:xfrm>
            <a:off x="609600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Text Placeholder 31">
            <a:extLst>
              <a:ext uri="{FF2B5EF4-FFF2-40B4-BE49-F238E27FC236}">
                <a16:creationId xmlns:a16="http://schemas.microsoft.com/office/drawing/2014/main" id="{3668AE1D-1F4E-FFA6-61E1-8CBC30F838C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3" name="Table Placeholder 8">
            <a:extLst>
              <a:ext uri="{FF2B5EF4-FFF2-40B4-BE49-F238E27FC236}">
                <a16:creationId xmlns:a16="http://schemas.microsoft.com/office/drawing/2014/main" id="{6FDFDC05-7BA4-AC97-99D2-608CB44085A8}"/>
              </a:ext>
            </a:extLst>
          </p:cNvPr>
          <p:cNvSpPr>
            <a:spLocks noGrp="1"/>
          </p:cNvSpPr>
          <p:nvPr>
            <p:ph type="tbl" sz="quarter" idx="32"/>
          </p:nvPr>
        </p:nvSpPr>
        <p:spPr>
          <a:xfrm>
            <a:off x="6316479" y="1824997"/>
            <a:ext cx="4965264" cy="3342319"/>
          </a:xfrm>
        </p:spPr>
        <p:txBody>
          <a:bodyPr/>
          <a:lstStyle>
            <a:lvl1pPr>
              <a:defRPr>
                <a:solidFill>
                  <a:srgbClr val="C2D8DE"/>
                </a:solidFill>
              </a:defRPr>
            </a:lvl1pPr>
          </a:lstStyle>
          <a:p>
            <a:endParaRPr lang="en-AU" dirty="0"/>
          </a:p>
        </p:txBody>
      </p:sp>
      <p:sp>
        <p:nvSpPr>
          <p:cNvPr id="8" name="Text Placeholder 3">
            <a:extLst>
              <a:ext uri="{FF2B5EF4-FFF2-40B4-BE49-F238E27FC236}">
                <a16:creationId xmlns:a16="http://schemas.microsoft.com/office/drawing/2014/main" id="{82E9C58D-EE21-02ED-0171-F0CA28B8E127}"/>
              </a:ext>
            </a:extLst>
          </p:cNvPr>
          <p:cNvSpPr>
            <a:spLocks noGrp="1"/>
          </p:cNvSpPr>
          <p:nvPr>
            <p:ph type="body" sz="quarter" idx="33"/>
          </p:nvPr>
        </p:nvSpPr>
        <p:spPr>
          <a:xfrm>
            <a:off x="6316482" y="5292730"/>
            <a:ext cx="4965265" cy="884073"/>
          </a:xfrm>
        </p:spPr>
        <p:txBody>
          <a:bodyPr>
            <a:normAutofit/>
          </a:bodyPr>
          <a:lstStyle>
            <a:lvl1pPr marL="0" indent="0">
              <a:buNone/>
              <a:defRPr lang="en-US" sz="1800" dirty="0">
                <a:solidFill>
                  <a:srgbClr val="C2D8DE"/>
                </a:solidFill>
              </a:defRPr>
            </a:lvl1pPr>
            <a:lvl2pPr marL="457189" indent="0">
              <a:buNone/>
              <a:defRPr/>
            </a:lvl2pPr>
          </a:lstStyle>
          <a:p>
            <a:pPr lvl="0"/>
            <a:r>
              <a:rPr lang="en-US" dirty="0"/>
              <a:t>Click to edit Master text styles</a:t>
            </a:r>
          </a:p>
        </p:txBody>
      </p:sp>
    </p:spTree>
    <p:extLst>
      <p:ext uri="{BB962C8B-B14F-4D97-AF65-F5344CB8AC3E}">
        <p14:creationId xmlns:p14="http://schemas.microsoft.com/office/powerpoint/2010/main" val="216164159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 Charts and copy">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C14ED562-E29A-47D1-B5E8-DD2937577409}"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a:xfrm>
            <a:off x="11669884" y="6356354"/>
            <a:ext cx="369716" cy="365125"/>
          </a:xfrm>
        </p:spPr>
        <p:txBody>
          <a:bodyPr/>
          <a:lstStyle/>
          <a:p>
            <a:fld id="{E6DC0540-2AD0-49E8-AEF5-9973087C06F1}" type="slidenum">
              <a:rPr lang="en-AU" smtClean="0"/>
              <a:t>‹#›</a:t>
            </a:fld>
            <a:endParaRPr lang="en-AU" dirty="0"/>
          </a:p>
        </p:txBody>
      </p:sp>
      <p:sp>
        <p:nvSpPr>
          <p:cNvPr id="11" name="Chart Placeholder 10">
            <a:extLst>
              <a:ext uri="{FF2B5EF4-FFF2-40B4-BE49-F238E27FC236}">
                <a16:creationId xmlns:a16="http://schemas.microsoft.com/office/drawing/2014/main" id="{809F3DB1-8D6B-6336-4441-D5AC431B559B}"/>
              </a:ext>
            </a:extLst>
          </p:cNvPr>
          <p:cNvSpPr>
            <a:spLocks noGrp="1"/>
          </p:cNvSpPr>
          <p:nvPr>
            <p:ph type="chart" sz="quarter" idx="17"/>
          </p:nvPr>
        </p:nvSpPr>
        <p:spPr>
          <a:xfrm>
            <a:off x="905693" y="1830942"/>
            <a:ext cx="4998147" cy="3336373"/>
          </a:xfrm>
        </p:spPr>
        <p:txBody>
          <a:bodyPr/>
          <a:lstStyle>
            <a:lvl1pPr>
              <a:defRPr>
                <a:solidFill>
                  <a:srgbClr val="C2D8DE"/>
                </a:solidFill>
              </a:defRPr>
            </a:lvl1pPr>
          </a:lstStyle>
          <a:p>
            <a:endParaRPr lang="en-AU" dirty="0"/>
          </a:p>
        </p:txBody>
      </p:sp>
      <p:sp>
        <p:nvSpPr>
          <p:cNvPr id="18" name="Chart Placeholder 17">
            <a:extLst>
              <a:ext uri="{FF2B5EF4-FFF2-40B4-BE49-F238E27FC236}">
                <a16:creationId xmlns:a16="http://schemas.microsoft.com/office/drawing/2014/main" id="{26E9F121-E7F8-BD39-FEE2-26EC25E29897}"/>
              </a:ext>
            </a:extLst>
          </p:cNvPr>
          <p:cNvSpPr>
            <a:spLocks noGrp="1"/>
          </p:cNvSpPr>
          <p:nvPr>
            <p:ph type="chart" sz="quarter" idx="18"/>
          </p:nvPr>
        </p:nvSpPr>
        <p:spPr>
          <a:xfrm>
            <a:off x="6288037" y="1830667"/>
            <a:ext cx="5009139" cy="3336644"/>
          </a:xfrm>
        </p:spPr>
        <p:txBody>
          <a:bodyPr/>
          <a:lstStyle>
            <a:lvl1pPr>
              <a:defRPr>
                <a:solidFill>
                  <a:srgbClr val="C2D8DE"/>
                </a:solidFill>
              </a:defRPr>
            </a:lvl1pPr>
          </a:lstStyle>
          <a:p>
            <a:endParaRPr lang="en-AU" dirty="0"/>
          </a:p>
        </p:txBody>
      </p:sp>
      <p:sp>
        <p:nvSpPr>
          <p:cNvPr id="19" name="Text Placeholder 31">
            <a:extLst>
              <a:ext uri="{FF2B5EF4-FFF2-40B4-BE49-F238E27FC236}">
                <a16:creationId xmlns:a16="http://schemas.microsoft.com/office/drawing/2014/main" id="{CE6B76A1-7EF8-253F-2348-D6B0437F1FD7}"/>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3">
            <a:extLst>
              <a:ext uri="{FF2B5EF4-FFF2-40B4-BE49-F238E27FC236}">
                <a16:creationId xmlns:a16="http://schemas.microsoft.com/office/drawing/2014/main" id="{878CA154-65BB-EDBC-BB9F-4A0C2EAD7261}"/>
              </a:ext>
            </a:extLst>
          </p:cNvPr>
          <p:cNvSpPr>
            <a:spLocks noGrp="1"/>
          </p:cNvSpPr>
          <p:nvPr>
            <p:ph type="body" sz="quarter" idx="14"/>
          </p:nvPr>
        </p:nvSpPr>
        <p:spPr>
          <a:xfrm>
            <a:off x="905820" y="5292729"/>
            <a:ext cx="4998147" cy="884073"/>
          </a:xfrm>
        </p:spPr>
        <p:txBody>
          <a:bodyPr>
            <a:normAutofit/>
          </a:bodyPr>
          <a:lstStyle>
            <a:lvl1pPr marL="0" indent="0">
              <a:buNone/>
              <a:defRPr lang="en-US" sz="1800" dirty="0">
                <a:solidFill>
                  <a:srgbClr val="C2D8DE"/>
                </a:solidFill>
              </a:defRPr>
            </a:lvl1pPr>
            <a:lvl2pPr marL="457189" indent="0">
              <a:buNone/>
              <a:defRPr/>
            </a:lvl2pPr>
          </a:lstStyle>
          <a:p>
            <a:pPr lvl="0"/>
            <a:r>
              <a:rPr lang="en-US" dirty="0"/>
              <a:t>Click to edit Master text styles</a:t>
            </a:r>
          </a:p>
        </p:txBody>
      </p:sp>
      <p:sp>
        <p:nvSpPr>
          <p:cNvPr id="14" name="Text Placeholder 3">
            <a:extLst>
              <a:ext uri="{FF2B5EF4-FFF2-40B4-BE49-F238E27FC236}">
                <a16:creationId xmlns:a16="http://schemas.microsoft.com/office/drawing/2014/main" id="{70C4FBAF-C2F5-9FF5-FCE0-9022398D1D87}"/>
              </a:ext>
            </a:extLst>
          </p:cNvPr>
          <p:cNvSpPr>
            <a:spLocks noGrp="1"/>
          </p:cNvSpPr>
          <p:nvPr>
            <p:ph type="body" sz="quarter" idx="16"/>
          </p:nvPr>
        </p:nvSpPr>
        <p:spPr>
          <a:xfrm>
            <a:off x="6288035" y="5292729"/>
            <a:ext cx="5009136" cy="884073"/>
          </a:xfrm>
        </p:spPr>
        <p:txBody>
          <a:bodyPr>
            <a:normAutofit/>
          </a:bodyPr>
          <a:lstStyle>
            <a:lvl1pPr marL="0" indent="0">
              <a:buNone/>
              <a:defRPr lang="en-US" sz="1800" dirty="0">
                <a:solidFill>
                  <a:srgbClr val="C2D8DE"/>
                </a:solidFill>
              </a:defRPr>
            </a:lvl1pPr>
            <a:lvl2pPr marL="457189" indent="0">
              <a:buNone/>
              <a:defRPr/>
            </a:lvl2pPr>
          </a:lstStyle>
          <a:p>
            <a:pPr lvl="0"/>
            <a:r>
              <a:rPr lang="en-US" dirty="0"/>
              <a:t>Click to edit Master text styles</a:t>
            </a:r>
          </a:p>
        </p:txBody>
      </p:sp>
      <p:cxnSp>
        <p:nvCxnSpPr>
          <p:cNvPr id="2" name="Straight Connector 1">
            <a:extLst>
              <a:ext uri="{FF2B5EF4-FFF2-40B4-BE49-F238E27FC236}">
                <a16:creationId xmlns:a16="http://schemas.microsoft.com/office/drawing/2014/main" id="{666677F2-004C-5BE9-3C05-3D2FAC5D78BC}"/>
              </a:ext>
            </a:extLst>
          </p:cNvPr>
          <p:cNvCxnSpPr>
            <a:cxnSpLocks/>
          </p:cNvCxnSpPr>
          <p:nvPr userDrawn="1"/>
        </p:nvCxnSpPr>
        <p:spPr>
          <a:xfrm>
            <a:off x="6096000"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07518298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Chart and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5541FD4-AE65-D298-6EF3-C1A8BD2C016F}"/>
              </a:ext>
            </a:extLst>
          </p:cNvPr>
          <p:cNvSpPr>
            <a:spLocks noGrp="1"/>
          </p:cNvSpPr>
          <p:nvPr>
            <p:ph type="dt" sz="half" idx="10"/>
          </p:nvPr>
        </p:nvSpPr>
        <p:spPr/>
        <p:txBody>
          <a:bodyPr/>
          <a:lstStyle/>
          <a:p>
            <a:fld id="{D7581745-9D99-4F86-9382-837C7C451F27}" type="datetime1">
              <a:rPr lang="en-AU" smtClean="0"/>
              <a:t>22/04/2026</a:t>
            </a:fld>
            <a:endParaRPr lang="en-AU" dirty="0"/>
          </a:p>
        </p:txBody>
      </p:sp>
      <p:sp>
        <p:nvSpPr>
          <p:cNvPr id="6" name="Footer Placeholder 5">
            <a:extLst>
              <a:ext uri="{FF2B5EF4-FFF2-40B4-BE49-F238E27FC236}">
                <a16:creationId xmlns:a16="http://schemas.microsoft.com/office/drawing/2014/main" id="{F2791D68-5F07-CAF0-C0C4-344497DC37BB}"/>
              </a:ext>
            </a:extLst>
          </p:cNvPr>
          <p:cNvSpPr>
            <a:spLocks noGrp="1"/>
          </p:cNvSpPr>
          <p:nvPr>
            <p:ph type="ftr" sz="quarter" idx="11"/>
          </p:nvPr>
        </p:nvSpPr>
        <p:spPr/>
        <p:txBody>
          <a:bodyPr/>
          <a:lstStyle/>
          <a:p>
            <a:r>
              <a:rPr lang="en-AU" dirty="0"/>
              <a:t>Footer or presentation title</a:t>
            </a:r>
          </a:p>
        </p:txBody>
      </p:sp>
      <p:sp>
        <p:nvSpPr>
          <p:cNvPr id="7" name="Slide Number Placeholder 6">
            <a:extLst>
              <a:ext uri="{FF2B5EF4-FFF2-40B4-BE49-F238E27FC236}">
                <a16:creationId xmlns:a16="http://schemas.microsoft.com/office/drawing/2014/main" id="{89A31E20-0C60-0644-B7DC-8B4F54F24516}"/>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1" name="Chart Placeholder 10">
            <a:extLst>
              <a:ext uri="{FF2B5EF4-FFF2-40B4-BE49-F238E27FC236}">
                <a16:creationId xmlns:a16="http://schemas.microsoft.com/office/drawing/2014/main" id="{809F3DB1-8D6B-6336-4441-D5AC431B559B}"/>
              </a:ext>
            </a:extLst>
          </p:cNvPr>
          <p:cNvSpPr>
            <a:spLocks noGrp="1"/>
          </p:cNvSpPr>
          <p:nvPr>
            <p:ph type="chart" sz="quarter" idx="17"/>
          </p:nvPr>
        </p:nvSpPr>
        <p:spPr>
          <a:xfrm>
            <a:off x="905692" y="1830942"/>
            <a:ext cx="5336165" cy="3336373"/>
          </a:xfrm>
        </p:spPr>
        <p:txBody>
          <a:bodyPr/>
          <a:lstStyle>
            <a:lvl1pPr>
              <a:defRPr>
                <a:solidFill>
                  <a:srgbClr val="C2D8DE"/>
                </a:solidFill>
              </a:defRPr>
            </a:lvl1pPr>
          </a:lstStyle>
          <a:p>
            <a:endParaRPr lang="en-AU" dirty="0"/>
          </a:p>
        </p:txBody>
      </p:sp>
      <p:sp>
        <p:nvSpPr>
          <p:cNvPr id="19" name="Text Placeholder 31">
            <a:extLst>
              <a:ext uri="{FF2B5EF4-FFF2-40B4-BE49-F238E27FC236}">
                <a16:creationId xmlns:a16="http://schemas.microsoft.com/office/drawing/2014/main" id="{CE6B76A1-7EF8-253F-2348-D6B0437F1FD7}"/>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3">
            <a:extLst>
              <a:ext uri="{FF2B5EF4-FFF2-40B4-BE49-F238E27FC236}">
                <a16:creationId xmlns:a16="http://schemas.microsoft.com/office/drawing/2014/main" id="{878CA154-65BB-EDBC-BB9F-4A0C2EAD7261}"/>
              </a:ext>
            </a:extLst>
          </p:cNvPr>
          <p:cNvSpPr>
            <a:spLocks noGrp="1"/>
          </p:cNvSpPr>
          <p:nvPr>
            <p:ph type="body" sz="quarter" idx="14"/>
          </p:nvPr>
        </p:nvSpPr>
        <p:spPr>
          <a:xfrm>
            <a:off x="905693" y="5292730"/>
            <a:ext cx="5338680" cy="884073"/>
          </a:xfrm>
        </p:spPr>
        <p:txBody>
          <a:bodyPr>
            <a:normAutofit/>
          </a:bodyPr>
          <a:lstStyle>
            <a:lvl1pPr marL="0" indent="0">
              <a:buNone/>
              <a:defRPr lang="en-US" sz="1800" dirty="0">
                <a:solidFill>
                  <a:srgbClr val="C2D8DE"/>
                </a:solidFill>
              </a:defRPr>
            </a:lvl1pPr>
            <a:lvl2pPr marL="457189" indent="0">
              <a:buNone/>
              <a:defRPr/>
            </a:lvl2pPr>
          </a:lstStyle>
          <a:p>
            <a:pPr lvl="0"/>
            <a:r>
              <a:rPr lang="en-US" dirty="0"/>
              <a:t>Click to edit Master text styles</a:t>
            </a:r>
          </a:p>
        </p:txBody>
      </p:sp>
      <p:sp>
        <p:nvSpPr>
          <p:cNvPr id="2" name="Text Placeholder 2">
            <a:extLst>
              <a:ext uri="{FF2B5EF4-FFF2-40B4-BE49-F238E27FC236}">
                <a16:creationId xmlns:a16="http://schemas.microsoft.com/office/drawing/2014/main" id="{6494E784-AF77-D5C3-2757-08F864A0AA02}"/>
              </a:ext>
            </a:extLst>
          </p:cNvPr>
          <p:cNvSpPr>
            <a:spLocks noGrp="1"/>
          </p:cNvSpPr>
          <p:nvPr>
            <p:ph type="body" idx="13" hasCustomPrompt="1"/>
          </p:nvPr>
        </p:nvSpPr>
        <p:spPr>
          <a:xfrm>
            <a:off x="6626885" y="1830941"/>
            <a:ext cx="4693523" cy="760197"/>
          </a:xfrm>
        </p:spPr>
        <p:txBody>
          <a:bodyPr anchor="b">
            <a:normAutofit/>
          </a:bodyPr>
          <a:lstStyle>
            <a:lvl1pPr marL="0" indent="0">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4" name="Content Placeholder 3">
            <a:extLst>
              <a:ext uri="{FF2B5EF4-FFF2-40B4-BE49-F238E27FC236}">
                <a16:creationId xmlns:a16="http://schemas.microsoft.com/office/drawing/2014/main" id="{53EF77E1-9076-EB77-BB55-7E4805D9650A}"/>
              </a:ext>
            </a:extLst>
          </p:cNvPr>
          <p:cNvSpPr>
            <a:spLocks noGrp="1"/>
          </p:cNvSpPr>
          <p:nvPr>
            <p:ph sz="half" idx="32" hasCustomPrompt="1"/>
          </p:nvPr>
        </p:nvSpPr>
        <p:spPr>
          <a:xfrm>
            <a:off x="6626884" y="2730838"/>
            <a:ext cx="4693520" cy="3445965"/>
          </a:xfrm>
        </p:spPr>
        <p:txBody>
          <a:bodyPr/>
          <a:lstStyle>
            <a:lvl1pPr>
              <a:defRPr sz="2400">
                <a:solidFill>
                  <a:srgbClr val="C2D8DE"/>
                </a:solidFill>
              </a:defRPr>
            </a:lvl1pPr>
            <a:lvl2pPr>
              <a:defRPr sz="2000">
                <a:solidFill>
                  <a:srgbClr val="C2D8DE"/>
                </a:solidFill>
              </a:defRPr>
            </a:lvl2pPr>
            <a:lvl3pPr>
              <a:defRPr sz="1800">
                <a:solidFill>
                  <a:srgbClr val="C2D8DE"/>
                </a:solidFill>
              </a:defRPr>
            </a:lvl3pPr>
            <a:lvl4pPr>
              <a:defRPr sz="1600">
                <a:solidFill>
                  <a:srgbClr val="C2D8DE"/>
                </a:solidFill>
              </a:defRPr>
            </a:lvl4pPr>
            <a:lvl5pPr>
              <a:defRPr sz="1600">
                <a:solidFill>
                  <a:srgbClr val="C2D8DE"/>
                </a:solidFill>
              </a:defRPr>
            </a:lvl5pPr>
          </a:lstStyle>
          <a:p>
            <a:pPr lvl="0"/>
            <a:r>
              <a:rPr lang="en-US" dirty="0"/>
              <a:t>Body copy</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cxnSp>
        <p:nvCxnSpPr>
          <p:cNvPr id="3" name="Straight Connector 2">
            <a:extLst>
              <a:ext uri="{FF2B5EF4-FFF2-40B4-BE49-F238E27FC236}">
                <a16:creationId xmlns:a16="http://schemas.microsoft.com/office/drawing/2014/main" id="{267FAEE5-CA41-CCEE-51BB-7CFB68E1B34A}"/>
              </a:ext>
            </a:extLst>
          </p:cNvPr>
          <p:cNvCxnSpPr>
            <a:cxnSpLocks/>
          </p:cNvCxnSpPr>
          <p:nvPr userDrawn="1"/>
        </p:nvCxnSpPr>
        <p:spPr>
          <a:xfrm>
            <a:off x="6445622" y="1824997"/>
            <a:ext cx="0" cy="4424032"/>
          </a:xfrm>
          <a:prstGeom prst="line">
            <a:avLst/>
          </a:prstGeom>
          <a:ln w="22225" cap="flat" cmpd="sng" algn="ctr">
            <a:solidFill>
              <a:srgbClr val="002E4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19131041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Pull Quote and Conten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36D82-CDFF-66D6-F0C7-1EE8850082A8}"/>
              </a:ext>
            </a:extLst>
          </p:cNvPr>
          <p:cNvSpPr>
            <a:spLocks noGrp="1"/>
          </p:cNvSpPr>
          <p:nvPr>
            <p:ph type="dt" sz="half" idx="10"/>
          </p:nvPr>
        </p:nvSpPr>
        <p:spPr/>
        <p:txBody>
          <a:bodyPr/>
          <a:lstStyle/>
          <a:p>
            <a:fld id="{0E632335-C883-4F35-ACF1-C4218DC37451}" type="datetime1">
              <a:rPr lang="en-AU" smtClean="0"/>
              <a:t>22/04/2026</a:t>
            </a:fld>
            <a:endParaRPr lang="en-AU" dirty="0"/>
          </a:p>
        </p:txBody>
      </p:sp>
      <p:sp>
        <p:nvSpPr>
          <p:cNvPr id="3" name="Footer Placeholder 2">
            <a:extLst>
              <a:ext uri="{FF2B5EF4-FFF2-40B4-BE49-F238E27FC236}">
                <a16:creationId xmlns:a16="http://schemas.microsoft.com/office/drawing/2014/main" id="{6EB5DCD0-C869-5F8F-3B38-5155B5322B0A}"/>
              </a:ext>
            </a:extLst>
          </p:cNvPr>
          <p:cNvSpPr>
            <a:spLocks noGrp="1"/>
          </p:cNvSpPr>
          <p:nvPr>
            <p:ph type="ftr" sz="quarter" idx="11"/>
          </p:nvPr>
        </p:nvSpPr>
        <p:spPr/>
        <p:txBody>
          <a:bodyPr/>
          <a:lstStyle/>
          <a:p>
            <a:r>
              <a:rPr lang="en-AU" dirty="0"/>
              <a:t>Footer or presentation title</a:t>
            </a:r>
          </a:p>
        </p:txBody>
      </p:sp>
      <p:sp>
        <p:nvSpPr>
          <p:cNvPr id="4" name="Slide Number Placeholder 3">
            <a:extLst>
              <a:ext uri="{FF2B5EF4-FFF2-40B4-BE49-F238E27FC236}">
                <a16:creationId xmlns:a16="http://schemas.microsoft.com/office/drawing/2014/main" id="{1222474E-CFCA-94CF-FBC2-76C6D6B4B8F4}"/>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5" name="Rectangle 4">
            <a:extLst>
              <a:ext uri="{FF2B5EF4-FFF2-40B4-BE49-F238E27FC236}">
                <a16:creationId xmlns:a16="http://schemas.microsoft.com/office/drawing/2014/main" id="{BE976941-A854-B5D6-D62D-658A8ACBEA86}"/>
              </a:ext>
            </a:extLst>
          </p:cNvPr>
          <p:cNvSpPr/>
          <p:nvPr userDrawn="1"/>
        </p:nvSpPr>
        <p:spPr>
          <a:xfrm>
            <a:off x="905693" y="1394964"/>
            <a:ext cx="4662451" cy="1886989"/>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b="1" dirty="0"/>
          </a:p>
        </p:txBody>
      </p:sp>
      <p:sp>
        <p:nvSpPr>
          <p:cNvPr id="7" name="Content Placeholder 3">
            <a:extLst>
              <a:ext uri="{FF2B5EF4-FFF2-40B4-BE49-F238E27FC236}">
                <a16:creationId xmlns:a16="http://schemas.microsoft.com/office/drawing/2014/main" id="{66EA5054-27DE-9B9D-61D4-7A4A6595D2E1}"/>
              </a:ext>
            </a:extLst>
          </p:cNvPr>
          <p:cNvSpPr>
            <a:spLocks noGrp="1"/>
          </p:cNvSpPr>
          <p:nvPr>
            <p:ph sz="half" idx="13" hasCustomPrompt="1"/>
          </p:nvPr>
        </p:nvSpPr>
        <p:spPr>
          <a:xfrm>
            <a:off x="1068893" y="1497109"/>
            <a:ext cx="4336051" cy="1693402"/>
          </a:xfrm>
        </p:spPr>
        <p:txBody>
          <a:bodyPr anchor="ctr">
            <a:normAutofit/>
          </a:bodyPr>
          <a:lstStyle>
            <a:lvl1pPr marL="0" indent="0" algn="ctr">
              <a:buFontTx/>
              <a:buNone/>
              <a:defRPr sz="2000">
                <a:solidFill>
                  <a:schemeClr val="bg1"/>
                </a:solidFill>
              </a:defRPr>
            </a:lvl1pPr>
          </a:lstStyle>
          <a:p>
            <a:pPr lvl="0"/>
            <a:r>
              <a:rPr lang="en-US" dirty="0"/>
              <a:t>Pull quote etc. goes here</a:t>
            </a:r>
          </a:p>
        </p:txBody>
      </p:sp>
      <p:sp>
        <p:nvSpPr>
          <p:cNvPr id="11" name="Text Placeholder 2">
            <a:extLst>
              <a:ext uri="{FF2B5EF4-FFF2-40B4-BE49-F238E27FC236}">
                <a16:creationId xmlns:a16="http://schemas.microsoft.com/office/drawing/2014/main" id="{1B4D8EA0-821C-CC3C-25B0-F3A950CC8E14}"/>
              </a:ext>
            </a:extLst>
          </p:cNvPr>
          <p:cNvSpPr>
            <a:spLocks noGrp="1"/>
          </p:cNvSpPr>
          <p:nvPr>
            <p:ph type="body" idx="1" hasCustomPrompt="1"/>
          </p:nvPr>
        </p:nvSpPr>
        <p:spPr>
          <a:xfrm>
            <a:off x="905694" y="3365370"/>
            <a:ext cx="3361508" cy="823912"/>
          </a:xfrm>
        </p:spPr>
        <p:txBody>
          <a:bodyPr anchor="b">
            <a:normAutofit/>
          </a:bodyPr>
          <a:lstStyle>
            <a:lvl1pPr marL="0" indent="0" algn="ctr">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2" name="Content Placeholder 3">
            <a:extLst>
              <a:ext uri="{FF2B5EF4-FFF2-40B4-BE49-F238E27FC236}">
                <a16:creationId xmlns:a16="http://schemas.microsoft.com/office/drawing/2014/main" id="{98E996CC-D601-66BA-FD77-CED046905469}"/>
              </a:ext>
            </a:extLst>
          </p:cNvPr>
          <p:cNvSpPr>
            <a:spLocks noGrp="1"/>
          </p:cNvSpPr>
          <p:nvPr>
            <p:ph sz="half" idx="2" hasCustomPrompt="1"/>
          </p:nvPr>
        </p:nvSpPr>
        <p:spPr>
          <a:xfrm>
            <a:off x="905694" y="4280720"/>
            <a:ext cx="3361508" cy="1908942"/>
          </a:xfrm>
        </p:spPr>
        <p:txBody>
          <a:bodyPr>
            <a:normAutofit/>
          </a:bodyPr>
          <a:lstStyle>
            <a:lvl1pPr marL="0" indent="0" algn="ctr">
              <a:buNone/>
              <a:defRPr sz="2000">
                <a:solidFill>
                  <a:srgbClr val="C2D8DE"/>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3" name="Text Placeholder 2">
            <a:extLst>
              <a:ext uri="{FF2B5EF4-FFF2-40B4-BE49-F238E27FC236}">
                <a16:creationId xmlns:a16="http://schemas.microsoft.com/office/drawing/2014/main" id="{BC62CF3F-50E4-D582-C173-7E0038335B94}"/>
              </a:ext>
            </a:extLst>
          </p:cNvPr>
          <p:cNvSpPr>
            <a:spLocks noGrp="1"/>
          </p:cNvSpPr>
          <p:nvPr>
            <p:ph type="body" idx="15" hasCustomPrompt="1"/>
          </p:nvPr>
        </p:nvSpPr>
        <p:spPr>
          <a:xfrm>
            <a:off x="4448199" y="3363754"/>
            <a:ext cx="3361508" cy="823912"/>
          </a:xfrm>
        </p:spPr>
        <p:txBody>
          <a:bodyPr anchor="b">
            <a:normAutofit/>
          </a:bodyPr>
          <a:lstStyle>
            <a:lvl1pPr marL="0" indent="0" algn="ctr">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4" name="Content Placeholder 3">
            <a:extLst>
              <a:ext uri="{FF2B5EF4-FFF2-40B4-BE49-F238E27FC236}">
                <a16:creationId xmlns:a16="http://schemas.microsoft.com/office/drawing/2014/main" id="{78E87181-59F8-E190-FAF5-3F16F5D2400A}"/>
              </a:ext>
            </a:extLst>
          </p:cNvPr>
          <p:cNvSpPr>
            <a:spLocks noGrp="1"/>
          </p:cNvSpPr>
          <p:nvPr>
            <p:ph sz="half" idx="16" hasCustomPrompt="1"/>
          </p:nvPr>
        </p:nvSpPr>
        <p:spPr>
          <a:xfrm>
            <a:off x="4448199" y="4279104"/>
            <a:ext cx="3361508" cy="1908942"/>
          </a:xfrm>
        </p:spPr>
        <p:txBody>
          <a:bodyPr>
            <a:normAutofit/>
          </a:bodyPr>
          <a:lstStyle>
            <a:lvl1pPr marL="0" indent="0" algn="ctr">
              <a:buNone/>
              <a:defRPr sz="2000">
                <a:solidFill>
                  <a:srgbClr val="C2D8DE"/>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5" name="Text Placeholder 2">
            <a:extLst>
              <a:ext uri="{FF2B5EF4-FFF2-40B4-BE49-F238E27FC236}">
                <a16:creationId xmlns:a16="http://schemas.microsoft.com/office/drawing/2014/main" id="{FB2E4068-2044-21BC-2E5B-0088F4C5AD7F}"/>
              </a:ext>
            </a:extLst>
          </p:cNvPr>
          <p:cNvSpPr>
            <a:spLocks noGrp="1"/>
          </p:cNvSpPr>
          <p:nvPr>
            <p:ph type="body" idx="17" hasCustomPrompt="1"/>
          </p:nvPr>
        </p:nvSpPr>
        <p:spPr>
          <a:xfrm>
            <a:off x="7990703" y="3363754"/>
            <a:ext cx="3361508" cy="823912"/>
          </a:xfrm>
        </p:spPr>
        <p:txBody>
          <a:bodyPr anchor="b">
            <a:normAutofit/>
          </a:bodyPr>
          <a:lstStyle>
            <a:lvl1pPr marL="0" indent="0" algn="ctr">
              <a:buNone/>
              <a:defRPr sz="2800" b="0">
                <a:solidFill>
                  <a:srgbClr val="C2D8DE"/>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Sub-heading</a:t>
            </a:r>
          </a:p>
        </p:txBody>
      </p:sp>
      <p:sp>
        <p:nvSpPr>
          <p:cNvPr id="16" name="Content Placeholder 3">
            <a:extLst>
              <a:ext uri="{FF2B5EF4-FFF2-40B4-BE49-F238E27FC236}">
                <a16:creationId xmlns:a16="http://schemas.microsoft.com/office/drawing/2014/main" id="{603A8144-8B8C-D71D-3B82-34A70DA70E1F}"/>
              </a:ext>
            </a:extLst>
          </p:cNvPr>
          <p:cNvSpPr>
            <a:spLocks noGrp="1"/>
          </p:cNvSpPr>
          <p:nvPr>
            <p:ph sz="half" idx="18" hasCustomPrompt="1"/>
          </p:nvPr>
        </p:nvSpPr>
        <p:spPr>
          <a:xfrm>
            <a:off x="7990703" y="4279104"/>
            <a:ext cx="3361508" cy="1908942"/>
          </a:xfrm>
        </p:spPr>
        <p:txBody>
          <a:bodyPr>
            <a:normAutofit/>
          </a:bodyPr>
          <a:lstStyle>
            <a:lvl1pPr marL="0" indent="0" algn="ctr">
              <a:buNone/>
              <a:defRPr sz="2000">
                <a:solidFill>
                  <a:srgbClr val="C2D8DE"/>
                </a:solidFill>
              </a:defRPr>
            </a:lvl1pPr>
            <a:lvl2pPr marL="457189" indent="0">
              <a:buNone/>
              <a:defRPr sz="1800">
                <a:solidFill>
                  <a:srgbClr val="002E45"/>
                </a:solidFill>
              </a:defRPr>
            </a:lvl2pPr>
            <a:lvl3pPr marL="914377" indent="0">
              <a:buNone/>
              <a:defRPr sz="1600">
                <a:solidFill>
                  <a:srgbClr val="002E45"/>
                </a:solidFill>
              </a:defRPr>
            </a:lvl3pPr>
            <a:lvl4pPr marL="1371566" indent="0">
              <a:buNone/>
              <a:defRPr sz="1400">
                <a:solidFill>
                  <a:srgbClr val="002E45"/>
                </a:solidFill>
              </a:defRPr>
            </a:lvl4pPr>
            <a:lvl5pPr marL="1828754" indent="0">
              <a:buNone/>
              <a:defRPr sz="1400">
                <a:solidFill>
                  <a:srgbClr val="002E45"/>
                </a:solidFill>
              </a:defRPr>
            </a:lvl5pPr>
          </a:lstStyle>
          <a:p>
            <a:pPr lvl="0"/>
            <a:r>
              <a:rPr lang="en-US" dirty="0"/>
              <a:t>Body copy</a:t>
            </a:r>
          </a:p>
        </p:txBody>
      </p:sp>
      <p:sp>
        <p:nvSpPr>
          <p:cNvPr id="17" name="Picture Placeholder 16">
            <a:extLst>
              <a:ext uri="{FF2B5EF4-FFF2-40B4-BE49-F238E27FC236}">
                <a16:creationId xmlns:a16="http://schemas.microsoft.com/office/drawing/2014/main" id="{7D3B5E06-0330-7D8B-3565-04A603C21D19}"/>
              </a:ext>
            </a:extLst>
          </p:cNvPr>
          <p:cNvSpPr>
            <a:spLocks noGrp="1"/>
          </p:cNvSpPr>
          <p:nvPr>
            <p:ph type="pic" sz="quarter" idx="32"/>
          </p:nvPr>
        </p:nvSpPr>
        <p:spPr>
          <a:xfrm>
            <a:off x="5781676" y="1394963"/>
            <a:ext cx="5570539" cy="1886989"/>
          </a:xfrm>
        </p:spPr>
        <p:txBody>
          <a:bodyPr/>
          <a:lstStyle/>
          <a:p>
            <a:endParaRPr lang="en-AU" dirty="0"/>
          </a:p>
        </p:txBody>
      </p:sp>
      <p:sp>
        <p:nvSpPr>
          <p:cNvPr id="6" name="Text Placeholder 31">
            <a:extLst>
              <a:ext uri="{FF2B5EF4-FFF2-40B4-BE49-F238E27FC236}">
                <a16:creationId xmlns:a16="http://schemas.microsoft.com/office/drawing/2014/main" id="{EDF4838E-3E3C-9CF5-7075-493AD3F589BD}"/>
              </a:ext>
            </a:extLst>
          </p:cNvPr>
          <p:cNvSpPr>
            <a:spLocks noGrp="1"/>
          </p:cNvSpPr>
          <p:nvPr>
            <p:ph type="body" sz="quarter" idx="31" hasCustomPrompt="1"/>
          </p:nvPr>
        </p:nvSpPr>
        <p:spPr>
          <a:xfrm>
            <a:off x="905691" y="322267"/>
            <a:ext cx="10446519"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Tree>
    <p:extLst>
      <p:ext uri="{BB962C8B-B14F-4D97-AF65-F5344CB8AC3E}">
        <p14:creationId xmlns:p14="http://schemas.microsoft.com/office/powerpoint/2010/main" val="2961500393"/>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Blue 5 Column">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721720"/>
            <a:ext cx="194860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721720"/>
            <a:ext cx="194860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721720"/>
            <a:ext cx="194860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727635"/>
            <a:ext cx="194860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721719"/>
            <a:ext cx="194860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874910"/>
            <a:ext cx="1690688"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2870543"/>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016991"/>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Tree>
    <p:extLst>
      <p:ext uri="{BB962C8B-B14F-4D97-AF65-F5344CB8AC3E}">
        <p14:creationId xmlns:p14="http://schemas.microsoft.com/office/powerpoint/2010/main" val="319022033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Blue 4 Column">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dirty="0"/>
              <a:t>Footer or presentation title</a:t>
            </a:r>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721720"/>
            <a:ext cx="2448000"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721720"/>
            <a:ext cx="2448000"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721720"/>
            <a:ext cx="2448000"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727635"/>
            <a:ext cx="2448000"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870921"/>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870921"/>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870921"/>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00844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2861997"/>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870921"/>
            <a:ext cx="2195929"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2983992"/>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284117975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Blue 3 Column">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721720"/>
            <a:ext cx="334122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721720"/>
            <a:ext cx="334122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718039"/>
            <a:ext cx="3341223" cy="106203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2870543"/>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862683"/>
            <a:ext cx="3083883" cy="755650"/>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2992538"/>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177447809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Blue 5 Column - Sub-headin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6D3841-4B44-D5E9-DF7B-161176756C86}"/>
              </a:ext>
            </a:extLst>
          </p:cNvPr>
          <p:cNvSpPr/>
          <p:nvPr userDrawn="1"/>
        </p:nvSpPr>
        <p:spPr>
          <a:xfrm>
            <a:off x="5054093" y="1465084"/>
            <a:ext cx="1948603"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40" name="Rectangle 39">
            <a:extLst>
              <a:ext uri="{FF2B5EF4-FFF2-40B4-BE49-F238E27FC236}">
                <a16:creationId xmlns:a16="http://schemas.microsoft.com/office/drawing/2014/main" id="{D385F87A-31A1-C19E-00F2-D5C078C218B9}"/>
              </a:ext>
            </a:extLst>
          </p:cNvPr>
          <p:cNvSpPr/>
          <p:nvPr userDrawn="1"/>
        </p:nvSpPr>
        <p:spPr>
          <a:xfrm>
            <a:off x="7123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5" name="Rectangle 34">
            <a:extLst>
              <a:ext uri="{FF2B5EF4-FFF2-40B4-BE49-F238E27FC236}">
                <a16:creationId xmlns:a16="http://schemas.microsoft.com/office/drawing/2014/main" id="{6AED6AAE-57DF-62D5-3EEA-204400085944}"/>
              </a:ext>
            </a:extLst>
          </p:cNvPr>
          <p:cNvSpPr/>
          <p:nvPr userDrawn="1"/>
        </p:nvSpPr>
        <p:spPr>
          <a:xfrm>
            <a:off x="2976533" y="1465084"/>
            <a:ext cx="1948603"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42" name="Rectangle 41">
            <a:extLst>
              <a:ext uri="{FF2B5EF4-FFF2-40B4-BE49-F238E27FC236}">
                <a16:creationId xmlns:a16="http://schemas.microsoft.com/office/drawing/2014/main" id="{945793A1-F5BA-AEA2-8695-6CCC5672B4B1}"/>
              </a:ext>
            </a:extLst>
          </p:cNvPr>
          <p:cNvSpPr/>
          <p:nvPr userDrawn="1"/>
        </p:nvSpPr>
        <p:spPr>
          <a:xfrm>
            <a:off x="2976532"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7" name="Rectangle 26">
            <a:extLst>
              <a:ext uri="{FF2B5EF4-FFF2-40B4-BE49-F238E27FC236}">
                <a16:creationId xmlns:a16="http://schemas.microsoft.com/office/drawing/2014/main" id="{583971C2-9579-80B8-D7A3-B47249876A27}"/>
              </a:ext>
            </a:extLst>
          </p:cNvPr>
          <p:cNvSpPr/>
          <p:nvPr userDrawn="1"/>
        </p:nvSpPr>
        <p:spPr>
          <a:xfrm>
            <a:off x="862961" y="1465084"/>
            <a:ext cx="1948603"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solidFill>
                <a:srgbClr val="C2D8DE"/>
              </a:solidFill>
            </a:endParaRPr>
          </a:p>
        </p:txBody>
      </p:sp>
      <p:sp>
        <p:nvSpPr>
          <p:cNvPr id="41" name="Rectangle 40">
            <a:extLst>
              <a:ext uri="{FF2B5EF4-FFF2-40B4-BE49-F238E27FC236}">
                <a16:creationId xmlns:a16="http://schemas.microsoft.com/office/drawing/2014/main" id="{3A7EFF2D-C986-E5A0-A6CC-3F1F5217A190}"/>
              </a:ext>
            </a:extLst>
          </p:cNvPr>
          <p:cNvSpPr/>
          <p:nvPr userDrawn="1"/>
        </p:nvSpPr>
        <p:spPr>
          <a:xfrm>
            <a:off x="506354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97743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2" name="Text Placeholder 19">
            <a:extLst>
              <a:ext uri="{FF2B5EF4-FFF2-40B4-BE49-F238E27FC236}">
                <a16:creationId xmlns:a16="http://schemas.microsoft.com/office/drawing/2014/main" id="{5A46F581-D882-7B69-C719-C4AD3A7BEB33}"/>
              </a:ext>
            </a:extLst>
          </p:cNvPr>
          <p:cNvSpPr>
            <a:spLocks noGrp="1"/>
          </p:cNvSpPr>
          <p:nvPr>
            <p:ph type="body" sz="quarter" idx="14"/>
          </p:nvPr>
        </p:nvSpPr>
        <p:spPr>
          <a:xfrm>
            <a:off x="310548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9225835F-BEB7-D14A-B163-98CDF1282D8E}"/>
              </a:ext>
            </a:extLst>
          </p:cNvPr>
          <p:cNvSpPr/>
          <p:nvPr userDrawn="1"/>
        </p:nvSpPr>
        <p:spPr>
          <a:xfrm>
            <a:off x="858868"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37" name="Rectangle 36">
            <a:extLst>
              <a:ext uri="{FF2B5EF4-FFF2-40B4-BE49-F238E27FC236}">
                <a16:creationId xmlns:a16="http://schemas.microsoft.com/office/drawing/2014/main" id="{A03377CE-F8DC-B55A-0937-1DBC763F686C}"/>
              </a:ext>
            </a:extLst>
          </p:cNvPr>
          <p:cNvSpPr/>
          <p:nvPr userDrawn="1"/>
        </p:nvSpPr>
        <p:spPr>
          <a:xfrm>
            <a:off x="7128209" y="1470999"/>
            <a:ext cx="1948603"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38" name="Rectangle 37">
            <a:extLst>
              <a:ext uri="{FF2B5EF4-FFF2-40B4-BE49-F238E27FC236}">
                <a16:creationId xmlns:a16="http://schemas.microsoft.com/office/drawing/2014/main" id="{8B2DC514-AE0C-CBA9-CF23-6A0B336563EB}"/>
              </a:ext>
            </a:extLst>
          </p:cNvPr>
          <p:cNvSpPr/>
          <p:nvPr userDrawn="1"/>
        </p:nvSpPr>
        <p:spPr>
          <a:xfrm>
            <a:off x="9202328" y="1465083"/>
            <a:ext cx="1948603"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23" name="Text Placeholder 19">
            <a:extLst>
              <a:ext uri="{FF2B5EF4-FFF2-40B4-BE49-F238E27FC236}">
                <a16:creationId xmlns:a16="http://schemas.microsoft.com/office/drawing/2014/main" id="{CB77AEF5-9384-4D95-91C3-7A95928C8AB6}"/>
              </a:ext>
            </a:extLst>
          </p:cNvPr>
          <p:cNvSpPr>
            <a:spLocks noGrp="1"/>
          </p:cNvSpPr>
          <p:nvPr>
            <p:ph type="body" sz="quarter" idx="15"/>
          </p:nvPr>
        </p:nvSpPr>
        <p:spPr>
          <a:xfrm>
            <a:off x="5176443"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4" name="Text Placeholder 19">
            <a:extLst>
              <a:ext uri="{FF2B5EF4-FFF2-40B4-BE49-F238E27FC236}">
                <a16:creationId xmlns:a16="http://schemas.microsoft.com/office/drawing/2014/main" id="{C08B3A66-3EBB-9973-37CB-9E7477980E45}"/>
              </a:ext>
            </a:extLst>
          </p:cNvPr>
          <p:cNvSpPr>
            <a:spLocks noGrp="1"/>
          </p:cNvSpPr>
          <p:nvPr>
            <p:ph type="body" sz="quarter" idx="16"/>
          </p:nvPr>
        </p:nvSpPr>
        <p:spPr>
          <a:xfrm>
            <a:off x="725390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6B6483A0-717B-5C1E-B336-0DFEB0A6C5B7}"/>
              </a:ext>
            </a:extLst>
          </p:cNvPr>
          <p:cNvSpPr>
            <a:spLocks noGrp="1"/>
          </p:cNvSpPr>
          <p:nvPr>
            <p:ph type="body" sz="quarter" idx="17"/>
          </p:nvPr>
        </p:nvSpPr>
        <p:spPr>
          <a:xfrm>
            <a:off x="9321469" y="1596757"/>
            <a:ext cx="1690688" cy="596672"/>
          </a:xfrm>
        </p:spPr>
        <p:txBody>
          <a:bodyPr anchor="ctr">
            <a:noAutofit/>
          </a:bodyPr>
          <a:lstStyle>
            <a:lvl1pPr marL="0" indent="0" algn="ctr">
              <a:buNone/>
              <a:defRPr sz="16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6" name="Text Placeholder 19">
            <a:extLst>
              <a:ext uri="{FF2B5EF4-FFF2-40B4-BE49-F238E27FC236}">
                <a16:creationId xmlns:a16="http://schemas.microsoft.com/office/drawing/2014/main" id="{4F032849-1EC3-F019-754A-396D3770B7C4}"/>
              </a:ext>
            </a:extLst>
          </p:cNvPr>
          <p:cNvSpPr>
            <a:spLocks noGrp="1"/>
          </p:cNvSpPr>
          <p:nvPr>
            <p:ph type="body" sz="quarter" idx="18"/>
          </p:nvPr>
        </p:nvSpPr>
        <p:spPr>
          <a:xfrm>
            <a:off x="725419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9" name="Rectangle 38">
            <a:extLst>
              <a:ext uri="{FF2B5EF4-FFF2-40B4-BE49-F238E27FC236}">
                <a16:creationId xmlns:a16="http://schemas.microsoft.com/office/drawing/2014/main" id="{EE106FB0-6FBD-76A4-8CA6-BBD0218D19EA}"/>
              </a:ext>
            </a:extLst>
          </p:cNvPr>
          <p:cNvSpPr/>
          <p:nvPr userDrawn="1"/>
        </p:nvSpPr>
        <p:spPr>
          <a:xfrm>
            <a:off x="9202325" y="3122870"/>
            <a:ext cx="194860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28" name="Text Placeholder 19">
            <a:extLst>
              <a:ext uri="{FF2B5EF4-FFF2-40B4-BE49-F238E27FC236}">
                <a16:creationId xmlns:a16="http://schemas.microsoft.com/office/drawing/2014/main" id="{F8C4EBC4-60F7-FC16-B337-3E9746E55AF0}"/>
              </a:ext>
            </a:extLst>
          </p:cNvPr>
          <p:cNvSpPr>
            <a:spLocks noGrp="1"/>
          </p:cNvSpPr>
          <p:nvPr>
            <p:ph type="body" sz="quarter" idx="19"/>
          </p:nvPr>
        </p:nvSpPr>
        <p:spPr>
          <a:xfrm>
            <a:off x="310548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9" name="Text Placeholder 19">
            <a:extLst>
              <a:ext uri="{FF2B5EF4-FFF2-40B4-BE49-F238E27FC236}">
                <a16:creationId xmlns:a16="http://schemas.microsoft.com/office/drawing/2014/main" id="{21A09E14-2F6C-CD83-3676-6C6F3BC68BCE}"/>
              </a:ext>
            </a:extLst>
          </p:cNvPr>
          <p:cNvSpPr>
            <a:spLocks noGrp="1"/>
          </p:cNvSpPr>
          <p:nvPr>
            <p:ph type="body" sz="quarter" idx="20"/>
          </p:nvPr>
        </p:nvSpPr>
        <p:spPr>
          <a:xfrm>
            <a:off x="5176443"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Text Placeholder 19">
            <a:extLst>
              <a:ext uri="{FF2B5EF4-FFF2-40B4-BE49-F238E27FC236}">
                <a16:creationId xmlns:a16="http://schemas.microsoft.com/office/drawing/2014/main" id="{450A529F-0450-8FA2-9AD9-666B22E1A545}"/>
              </a:ext>
            </a:extLst>
          </p:cNvPr>
          <p:cNvSpPr>
            <a:spLocks noGrp="1"/>
          </p:cNvSpPr>
          <p:nvPr>
            <p:ph type="body" sz="quarter" idx="21"/>
          </p:nvPr>
        </p:nvSpPr>
        <p:spPr>
          <a:xfrm>
            <a:off x="9329711"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977439" y="3269318"/>
            <a:ext cx="1690688"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4" name="Text Placeholder 31">
            <a:extLst>
              <a:ext uri="{FF2B5EF4-FFF2-40B4-BE49-F238E27FC236}">
                <a16:creationId xmlns:a16="http://schemas.microsoft.com/office/drawing/2014/main" id="{381EBD8C-E8D1-CE8D-1982-FE7323A41610}"/>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Date Placeholder 8">
            <a:extLst>
              <a:ext uri="{FF2B5EF4-FFF2-40B4-BE49-F238E27FC236}">
                <a16:creationId xmlns:a16="http://schemas.microsoft.com/office/drawing/2014/main" id="{C1A12C05-73DF-ABFA-F46D-A94B3D9E1CC6}"/>
              </a:ext>
            </a:extLst>
          </p:cNvPr>
          <p:cNvSpPr>
            <a:spLocks noGrp="1"/>
          </p:cNvSpPr>
          <p:nvPr>
            <p:ph type="dt" sz="half" idx="32"/>
          </p:nvPr>
        </p:nvSpPr>
        <p:spPr/>
        <p:txBody>
          <a:bodyPr/>
          <a:lstStyle/>
          <a:p>
            <a:fld id="{D547EAAC-8EA4-4203-B3BA-5C4FE8AEF3A9}" type="datetime1">
              <a:rPr lang="en-AU" smtClean="0"/>
              <a:t>22/04/2026</a:t>
            </a:fld>
            <a:endParaRPr lang="en-AU" dirty="0"/>
          </a:p>
        </p:txBody>
      </p:sp>
      <p:sp>
        <p:nvSpPr>
          <p:cNvPr id="19" name="Footer Placeholder 18">
            <a:extLst>
              <a:ext uri="{FF2B5EF4-FFF2-40B4-BE49-F238E27FC236}">
                <a16:creationId xmlns:a16="http://schemas.microsoft.com/office/drawing/2014/main" id="{2FFAA688-C7A3-4F52-28B7-C9AFFBE61A36}"/>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1AF2D1BF-B20D-EB56-A370-0267EB90F63B}"/>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 name="Rectangle 1">
            <a:extLst>
              <a:ext uri="{FF2B5EF4-FFF2-40B4-BE49-F238E27FC236}">
                <a16:creationId xmlns:a16="http://schemas.microsoft.com/office/drawing/2014/main" id="{CBE490FE-4C58-CE82-5463-E9D12808C61D}"/>
              </a:ext>
            </a:extLst>
          </p:cNvPr>
          <p:cNvSpPr/>
          <p:nvPr userDrawn="1"/>
        </p:nvSpPr>
        <p:spPr>
          <a:xfrm>
            <a:off x="5049209" y="2384521"/>
            <a:ext cx="1957479"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3" name="Rectangle 2">
            <a:extLst>
              <a:ext uri="{FF2B5EF4-FFF2-40B4-BE49-F238E27FC236}">
                <a16:creationId xmlns:a16="http://schemas.microsoft.com/office/drawing/2014/main" id="{C985FAAF-0EF3-50AC-B5E0-8011936E4BB9}"/>
              </a:ext>
            </a:extLst>
          </p:cNvPr>
          <p:cNvSpPr/>
          <p:nvPr userDrawn="1"/>
        </p:nvSpPr>
        <p:spPr>
          <a:xfrm>
            <a:off x="2971649" y="2384521"/>
            <a:ext cx="1957479"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4" name="Rectangle 3">
            <a:extLst>
              <a:ext uri="{FF2B5EF4-FFF2-40B4-BE49-F238E27FC236}">
                <a16:creationId xmlns:a16="http://schemas.microsoft.com/office/drawing/2014/main" id="{49CBAD79-6FB7-C5B3-5950-A07CA8804EDA}"/>
              </a:ext>
            </a:extLst>
          </p:cNvPr>
          <p:cNvSpPr/>
          <p:nvPr userDrawn="1"/>
        </p:nvSpPr>
        <p:spPr>
          <a:xfrm>
            <a:off x="858077" y="2384521"/>
            <a:ext cx="1957479"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solidFill>
                <a:srgbClr val="C2D8DE"/>
              </a:solidFill>
            </a:endParaRPr>
          </a:p>
        </p:txBody>
      </p:sp>
      <p:sp>
        <p:nvSpPr>
          <p:cNvPr id="5" name="Text Placeholder 19">
            <a:extLst>
              <a:ext uri="{FF2B5EF4-FFF2-40B4-BE49-F238E27FC236}">
                <a16:creationId xmlns:a16="http://schemas.microsoft.com/office/drawing/2014/main" id="{630519B6-3099-EAEF-CF8E-21F2DC5298DF}"/>
              </a:ext>
            </a:extLst>
          </p:cNvPr>
          <p:cNvSpPr>
            <a:spLocks noGrp="1"/>
          </p:cNvSpPr>
          <p:nvPr>
            <p:ph type="body" sz="quarter" idx="35"/>
          </p:nvPr>
        </p:nvSpPr>
        <p:spPr>
          <a:xfrm>
            <a:off x="973730" y="2483920"/>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Text Placeholder 19">
            <a:extLst>
              <a:ext uri="{FF2B5EF4-FFF2-40B4-BE49-F238E27FC236}">
                <a16:creationId xmlns:a16="http://schemas.microsoft.com/office/drawing/2014/main" id="{2C403D0F-D1F9-3886-31C7-1DAE761F4D93}"/>
              </a:ext>
            </a:extLst>
          </p:cNvPr>
          <p:cNvSpPr>
            <a:spLocks noGrp="1"/>
          </p:cNvSpPr>
          <p:nvPr>
            <p:ph type="body" sz="quarter" idx="36"/>
          </p:nvPr>
        </p:nvSpPr>
        <p:spPr>
          <a:xfrm>
            <a:off x="3101780" y="2483920"/>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 name="Rectangle 6">
            <a:extLst>
              <a:ext uri="{FF2B5EF4-FFF2-40B4-BE49-F238E27FC236}">
                <a16:creationId xmlns:a16="http://schemas.microsoft.com/office/drawing/2014/main" id="{661BABD4-73B2-1BCC-851C-184D4695987A}"/>
              </a:ext>
            </a:extLst>
          </p:cNvPr>
          <p:cNvSpPr/>
          <p:nvPr userDrawn="1"/>
        </p:nvSpPr>
        <p:spPr>
          <a:xfrm>
            <a:off x="7123325" y="2390436"/>
            <a:ext cx="1957479"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8" name="Rectangle 7">
            <a:extLst>
              <a:ext uri="{FF2B5EF4-FFF2-40B4-BE49-F238E27FC236}">
                <a16:creationId xmlns:a16="http://schemas.microsoft.com/office/drawing/2014/main" id="{FBD30DE2-CA7F-EC82-2D12-083458B966A2}"/>
              </a:ext>
            </a:extLst>
          </p:cNvPr>
          <p:cNvSpPr/>
          <p:nvPr userDrawn="1"/>
        </p:nvSpPr>
        <p:spPr>
          <a:xfrm>
            <a:off x="9197444" y="2384520"/>
            <a:ext cx="1957479"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solidFill>
                <a:srgbClr val="C2D8DE"/>
              </a:solidFill>
            </a:endParaRPr>
          </a:p>
        </p:txBody>
      </p:sp>
      <p:sp>
        <p:nvSpPr>
          <p:cNvPr id="10" name="Text Placeholder 19">
            <a:extLst>
              <a:ext uri="{FF2B5EF4-FFF2-40B4-BE49-F238E27FC236}">
                <a16:creationId xmlns:a16="http://schemas.microsoft.com/office/drawing/2014/main" id="{69FFAFDC-153D-F076-CFBF-0CBF29420D84}"/>
              </a:ext>
            </a:extLst>
          </p:cNvPr>
          <p:cNvSpPr>
            <a:spLocks noGrp="1"/>
          </p:cNvSpPr>
          <p:nvPr>
            <p:ph type="body" sz="quarter" idx="37"/>
          </p:nvPr>
        </p:nvSpPr>
        <p:spPr>
          <a:xfrm>
            <a:off x="5172734" y="2483920"/>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1" name="Text Placeholder 19">
            <a:extLst>
              <a:ext uri="{FF2B5EF4-FFF2-40B4-BE49-F238E27FC236}">
                <a16:creationId xmlns:a16="http://schemas.microsoft.com/office/drawing/2014/main" id="{7149B7DD-12BB-057B-748F-ABBFD3D4F6A3}"/>
              </a:ext>
            </a:extLst>
          </p:cNvPr>
          <p:cNvSpPr>
            <a:spLocks noGrp="1"/>
          </p:cNvSpPr>
          <p:nvPr>
            <p:ph type="body" sz="quarter" idx="38"/>
          </p:nvPr>
        </p:nvSpPr>
        <p:spPr>
          <a:xfrm>
            <a:off x="7250200" y="2483920"/>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2" name="Text Placeholder 19">
            <a:extLst>
              <a:ext uri="{FF2B5EF4-FFF2-40B4-BE49-F238E27FC236}">
                <a16:creationId xmlns:a16="http://schemas.microsoft.com/office/drawing/2014/main" id="{F4E311B5-979A-1B21-3F56-B2C8E1BCB7D1}"/>
              </a:ext>
            </a:extLst>
          </p:cNvPr>
          <p:cNvSpPr>
            <a:spLocks noGrp="1"/>
          </p:cNvSpPr>
          <p:nvPr>
            <p:ph type="body" sz="quarter" idx="39"/>
          </p:nvPr>
        </p:nvSpPr>
        <p:spPr>
          <a:xfrm>
            <a:off x="9317760" y="2483920"/>
            <a:ext cx="1698389"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363568802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Blue 4 Column - Sub-heading">
    <p:spTree>
      <p:nvGrpSpPr>
        <p:cNvPr id="1" name=""/>
        <p:cNvGrpSpPr/>
        <p:nvPr/>
      </p:nvGrpSpPr>
      <p:grpSpPr>
        <a:xfrm>
          <a:off x="0" y="0"/>
          <a:ext cx="0" cy="0"/>
          <a:chOff x="0" y="0"/>
          <a:chExt cx="0" cy="0"/>
        </a:xfrm>
      </p:grpSpPr>
      <p:sp>
        <p:nvSpPr>
          <p:cNvPr id="37" name="Text Placeholder 31">
            <a:extLst>
              <a:ext uri="{FF2B5EF4-FFF2-40B4-BE49-F238E27FC236}">
                <a16:creationId xmlns:a16="http://schemas.microsoft.com/office/drawing/2014/main" id="{73B300DC-98D0-FA61-931A-EEEACAD2FF2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26" name="Date Placeholder 25">
            <a:extLst>
              <a:ext uri="{FF2B5EF4-FFF2-40B4-BE49-F238E27FC236}">
                <a16:creationId xmlns:a16="http://schemas.microsoft.com/office/drawing/2014/main" id="{545238E8-7A89-E775-3E4D-17394351CD60}"/>
              </a:ext>
            </a:extLst>
          </p:cNvPr>
          <p:cNvSpPr>
            <a:spLocks noGrp="1"/>
          </p:cNvSpPr>
          <p:nvPr>
            <p:ph type="dt" sz="half" idx="32"/>
          </p:nvPr>
        </p:nvSpPr>
        <p:spPr/>
        <p:txBody>
          <a:bodyPr/>
          <a:lstStyle/>
          <a:p>
            <a:fld id="{6044BFFB-B6A6-43B2-933F-794C9B31B43C}" type="datetime1">
              <a:rPr lang="en-AU" smtClean="0"/>
              <a:t>22/04/2026</a:t>
            </a:fld>
            <a:endParaRPr lang="en-AU" dirty="0"/>
          </a:p>
        </p:txBody>
      </p:sp>
      <p:sp>
        <p:nvSpPr>
          <p:cNvPr id="28" name="Footer Placeholder 27">
            <a:extLst>
              <a:ext uri="{FF2B5EF4-FFF2-40B4-BE49-F238E27FC236}">
                <a16:creationId xmlns:a16="http://schemas.microsoft.com/office/drawing/2014/main" id="{BF71247C-A53F-D4E4-F0DD-181B826FB43D}"/>
              </a:ext>
            </a:extLst>
          </p:cNvPr>
          <p:cNvSpPr>
            <a:spLocks noGrp="1"/>
          </p:cNvSpPr>
          <p:nvPr>
            <p:ph type="ftr" sz="quarter" idx="33"/>
          </p:nvPr>
        </p:nvSpPr>
        <p:spPr/>
        <p:txBody>
          <a:bodyPr/>
          <a:lstStyle/>
          <a:p>
            <a:r>
              <a:rPr lang="en-AU" dirty="0"/>
              <a:t>Footer or presentation title</a:t>
            </a:r>
          </a:p>
        </p:txBody>
      </p:sp>
      <p:sp>
        <p:nvSpPr>
          <p:cNvPr id="29" name="Slide Number Placeholder 28">
            <a:extLst>
              <a:ext uri="{FF2B5EF4-FFF2-40B4-BE49-F238E27FC236}">
                <a16:creationId xmlns:a16="http://schemas.microsoft.com/office/drawing/2014/main" id="{AA61D850-647B-D55F-C524-9BD91F603EA5}"/>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56" name="Rectangle 55">
            <a:extLst>
              <a:ext uri="{FF2B5EF4-FFF2-40B4-BE49-F238E27FC236}">
                <a16:creationId xmlns:a16="http://schemas.microsoft.com/office/drawing/2014/main" id="{DD7C9436-C0EC-20E8-6C66-FB3C11A23C9B}"/>
              </a:ext>
            </a:extLst>
          </p:cNvPr>
          <p:cNvSpPr/>
          <p:nvPr userDrawn="1"/>
        </p:nvSpPr>
        <p:spPr>
          <a:xfrm>
            <a:off x="6042289" y="1465046"/>
            <a:ext cx="2448000"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57" name="Rectangle 56">
            <a:extLst>
              <a:ext uri="{FF2B5EF4-FFF2-40B4-BE49-F238E27FC236}">
                <a16:creationId xmlns:a16="http://schemas.microsoft.com/office/drawing/2014/main" id="{A73C47E1-F121-945E-F781-8E90AEECC570}"/>
              </a:ext>
            </a:extLst>
          </p:cNvPr>
          <p:cNvSpPr/>
          <p:nvPr userDrawn="1"/>
        </p:nvSpPr>
        <p:spPr>
          <a:xfrm>
            <a:off x="8662775"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58" name="Rectangle 57">
            <a:extLst>
              <a:ext uri="{FF2B5EF4-FFF2-40B4-BE49-F238E27FC236}">
                <a16:creationId xmlns:a16="http://schemas.microsoft.com/office/drawing/2014/main" id="{11D41B3F-A7EF-001E-134C-743C043C4D9C}"/>
              </a:ext>
            </a:extLst>
          </p:cNvPr>
          <p:cNvSpPr/>
          <p:nvPr userDrawn="1"/>
        </p:nvSpPr>
        <p:spPr>
          <a:xfrm>
            <a:off x="3452625" y="1465046"/>
            <a:ext cx="2448000"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0" name="Rectangle 59">
            <a:extLst>
              <a:ext uri="{FF2B5EF4-FFF2-40B4-BE49-F238E27FC236}">
                <a16:creationId xmlns:a16="http://schemas.microsoft.com/office/drawing/2014/main" id="{91FCC1AC-ECB0-F123-909E-50155F4E4B80}"/>
              </a:ext>
            </a:extLst>
          </p:cNvPr>
          <p:cNvSpPr/>
          <p:nvPr userDrawn="1"/>
        </p:nvSpPr>
        <p:spPr>
          <a:xfrm>
            <a:off x="862961" y="1465046"/>
            <a:ext cx="2448000"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65" name="Rectangle 64">
            <a:extLst>
              <a:ext uri="{FF2B5EF4-FFF2-40B4-BE49-F238E27FC236}">
                <a16:creationId xmlns:a16="http://schemas.microsoft.com/office/drawing/2014/main" id="{46A338CC-26AA-974E-6C79-7E34CD035A12}"/>
              </a:ext>
            </a:extLst>
          </p:cNvPr>
          <p:cNvSpPr/>
          <p:nvPr userDrawn="1"/>
        </p:nvSpPr>
        <p:spPr>
          <a:xfrm>
            <a:off x="8662775" y="1470961"/>
            <a:ext cx="2448000" cy="8386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51" dirty="0"/>
          </a:p>
        </p:txBody>
      </p:sp>
      <p:sp>
        <p:nvSpPr>
          <p:cNvPr id="68" name="Text Placeholder 19">
            <a:extLst>
              <a:ext uri="{FF2B5EF4-FFF2-40B4-BE49-F238E27FC236}">
                <a16:creationId xmlns:a16="http://schemas.microsoft.com/office/drawing/2014/main" id="{B2791A16-DE7F-425A-300D-9BE74C797089}"/>
              </a:ext>
            </a:extLst>
          </p:cNvPr>
          <p:cNvSpPr>
            <a:spLocks noGrp="1"/>
          </p:cNvSpPr>
          <p:nvPr>
            <p:ph type="body" sz="quarter" idx="16"/>
          </p:nvPr>
        </p:nvSpPr>
        <p:spPr>
          <a:xfrm>
            <a:off x="8791946"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0" name="Text Placeholder 19">
            <a:extLst>
              <a:ext uri="{FF2B5EF4-FFF2-40B4-BE49-F238E27FC236}">
                <a16:creationId xmlns:a16="http://schemas.microsoft.com/office/drawing/2014/main" id="{AAFA5402-C221-6597-7AF4-12F8422E2B0C}"/>
              </a:ext>
            </a:extLst>
          </p:cNvPr>
          <p:cNvSpPr>
            <a:spLocks noGrp="1"/>
          </p:cNvSpPr>
          <p:nvPr>
            <p:ph type="body" sz="quarter" idx="18"/>
          </p:nvPr>
        </p:nvSpPr>
        <p:spPr>
          <a:xfrm>
            <a:off x="8792236"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7" name="Rectangle 76">
            <a:extLst>
              <a:ext uri="{FF2B5EF4-FFF2-40B4-BE49-F238E27FC236}">
                <a16:creationId xmlns:a16="http://schemas.microsoft.com/office/drawing/2014/main" id="{CBA5B56E-61E5-6187-131B-D496143A7BD8}"/>
              </a:ext>
            </a:extLst>
          </p:cNvPr>
          <p:cNvSpPr/>
          <p:nvPr userDrawn="1"/>
        </p:nvSpPr>
        <p:spPr>
          <a:xfrm>
            <a:off x="6042288"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78" name="Text Placeholder 19">
            <a:extLst>
              <a:ext uri="{FF2B5EF4-FFF2-40B4-BE49-F238E27FC236}">
                <a16:creationId xmlns:a16="http://schemas.microsoft.com/office/drawing/2014/main" id="{EE86AF75-70B5-BD99-68B5-0A394B957550}"/>
              </a:ext>
            </a:extLst>
          </p:cNvPr>
          <p:cNvSpPr>
            <a:spLocks noGrp="1"/>
          </p:cNvSpPr>
          <p:nvPr>
            <p:ph type="body" sz="quarter" idx="35"/>
          </p:nvPr>
        </p:nvSpPr>
        <p:spPr>
          <a:xfrm>
            <a:off x="6173029"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79" name="Text Placeholder 19">
            <a:extLst>
              <a:ext uri="{FF2B5EF4-FFF2-40B4-BE49-F238E27FC236}">
                <a16:creationId xmlns:a16="http://schemas.microsoft.com/office/drawing/2014/main" id="{C78C3662-20B4-904B-E752-D2CD42AA0B6E}"/>
              </a:ext>
            </a:extLst>
          </p:cNvPr>
          <p:cNvSpPr>
            <a:spLocks noGrp="1"/>
          </p:cNvSpPr>
          <p:nvPr>
            <p:ph type="body" sz="quarter" idx="36"/>
          </p:nvPr>
        </p:nvSpPr>
        <p:spPr>
          <a:xfrm>
            <a:off x="6173318"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0" name="Rectangle 79">
            <a:extLst>
              <a:ext uri="{FF2B5EF4-FFF2-40B4-BE49-F238E27FC236}">
                <a16:creationId xmlns:a16="http://schemas.microsoft.com/office/drawing/2014/main" id="{37F60F74-D3F8-B48D-D523-52697938E998}"/>
              </a:ext>
            </a:extLst>
          </p:cNvPr>
          <p:cNvSpPr/>
          <p:nvPr userDrawn="1"/>
        </p:nvSpPr>
        <p:spPr>
          <a:xfrm>
            <a:off x="3458699"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1" name="Text Placeholder 19">
            <a:extLst>
              <a:ext uri="{FF2B5EF4-FFF2-40B4-BE49-F238E27FC236}">
                <a16:creationId xmlns:a16="http://schemas.microsoft.com/office/drawing/2014/main" id="{EA5C7ADB-D5CC-B304-A775-C1C1CAF2537D}"/>
              </a:ext>
            </a:extLst>
          </p:cNvPr>
          <p:cNvSpPr>
            <a:spLocks noGrp="1"/>
          </p:cNvSpPr>
          <p:nvPr>
            <p:ph type="body" sz="quarter" idx="37"/>
          </p:nvPr>
        </p:nvSpPr>
        <p:spPr>
          <a:xfrm>
            <a:off x="3587870"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2" name="Text Placeholder 19">
            <a:extLst>
              <a:ext uri="{FF2B5EF4-FFF2-40B4-BE49-F238E27FC236}">
                <a16:creationId xmlns:a16="http://schemas.microsoft.com/office/drawing/2014/main" id="{74396A04-56F8-75D9-2CE5-C293F7CFBEA5}"/>
              </a:ext>
            </a:extLst>
          </p:cNvPr>
          <p:cNvSpPr>
            <a:spLocks noGrp="1"/>
          </p:cNvSpPr>
          <p:nvPr>
            <p:ph type="body" sz="quarter" idx="38"/>
          </p:nvPr>
        </p:nvSpPr>
        <p:spPr>
          <a:xfrm>
            <a:off x="3588161" y="3269318"/>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3" name="Rectangle 82">
            <a:extLst>
              <a:ext uri="{FF2B5EF4-FFF2-40B4-BE49-F238E27FC236}">
                <a16:creationId xmlns:a16="http://schemas.microsoft.com/office/drawing/2014/main" id="{5776113E-CAC3-5EA8-D223-647AE76D86F8}"/>
              </a:ext>
            </a:extLst>
          </p:cNvPr>
          <p:cNvSpPr/>
          <p:nvPr userDrawn="1"/>
        </p:nvSpPr>
        <p:spPr>
          <a:xfrm>
            <a:off x="862961" y="3122870"/>
            <a:ext cx="2448000"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84" name="Text Placeholder 19">
            <a:extLst>
              <a:ext uri="{FF2B5EF4-FFF2-40B4-BE49-F238E27FC236}">
                <a16:creationId xmlns:a16="http://schemas.microsoft.com/office/drawing/2014/main" id="{BB44AB34-D060-F6C0-7772-9793E864DC78}"/>
              </a:ext>
            </a:extLst>
          </p:cNvPr>
          <p:cNvSpPr>
            <a:spLocks noGrp="1"/>
          </p:cNvSpPr>
          <p:nvPr>
            <p:ph type="body" sz="quarter" idx="39"/>
          </p:nvPr>
        </p:nvSpPr>
        <p:spPr>
          <a:xfrm>
            <a:off x="992174" y="1606008"/>
            <a:ext cx="2195929" cy="596672"/>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5" name="Text Placeholder 19">
            <a:extLst>
              <a:ext uri="{FF2B5EF4-FFF2-40B4-BE49-F238E27FC236}">
                <a16:creationId xmlns:a16="http://schemas.microsoft.com/office/drawing/2014/main" id="{66DF07DC-F163-99A9-9F3A-538D648395E9}"/>
              </a:ext>
            </a:extLst>
          </p:cNvPr>
          <p:cNvSpPr>
            <a:spLocks noGrp="1"/>
          </p:cNvSpPr>
          <p:nvPr>
            <p:ph type="body" sz="quarter" idx="40"/>
          </p:nvPr>
        </p:nvSpPr>
        <p:spPr>
          <a:xfrm>
            <a:off x="992465" y="3244865"/>
            <a:ext cx="2195929"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26145FE6-687B-9262-F2FD-7DD81F7A815C}"/>
              </a:ext>
            </a:extLst>
          </p:cNvPr>
          <p:cNvSpPr/>
          <p:nvPr userDrawn="1"/>
        </p:nvSpPr>
        <p:spPr>
          <a:xfrm>
            <a:off x="858077" y="2384521"/>
            <a:ext cx="2448000"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870E2A4E-12BC-9FA7-5195-FD4E190C3E06}"/>
              </a:ext>
            </a:extLst>
          </p:cNvPr>
          <p:cNvSpPr>
            <a:spLocks noGrp="1"/>
          </p:cNvSpPr>
          <p:nvPr>
            <p:ph type="body" sz="quarter" idx="41"/>
          </p:nvPr>
        </p:nvSpPr>
        <p:spPr>
          <a:xfrm>
            <a:off x="973730" y="2483920"/>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 name="Rectangle 7">
            <a:extLst>
              <a:ext uri="{FF2B5EF4-FFF2-40B4-BE49-F238E27FC236}">
                <a16:creationId xmlns:a16="http://schemas.microsoft.com/office/drawing/2014/main" id="{714589F6-3A08-1CD4-811E-CC04429029E0}"/>
              </a:ext>
            </a:extLst>
          </p:cNvPr>
          <p:cNvSpPr/>
          <p:nvPr userDrawn="1"/>
        </p:nvSpPr>
        <p:spPr>
          <a:xfrm>
            <a:off x="3452625" y="2398501"/>
            <a:ext cx="2448000"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50A0B3D2-EA8C-1DCE-6290-BC858F9022CF}"/>
              </a:ext>
            </a:extLst>
          </p:cNvPr>
          <p:cNvSpPr>
            <a:spLocks noGrp="1"/>
          </p:cNvSpPr>
          <p:nvPr>
            <p:ph type="body" sz="quarter" idx="42"/>
          </p:nvPr>
        </p:nvSpPr>
        <p:spPr>
          <a:xfrm>
            <a:off x="3568278" y="2497900"/>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0" name="Rectangle 9">
            <a:extLst>
              <a:ext uri="{FF2B5EF4-FFF2-40B4-BE49-F238E27FC236}">
                <a16:creationId xmlns:a16="http://schemas.microsoft.com/office/drawing/2014/main" id="{CEC5F28C-A8FE-C1E6-329E-0F097EAB5965}"/>
              </a:ext>
            </a:extLst>
          </p:cNvPr>
          <p:cNvSpPr/>
          <p:nvPr userDrawn="1"/>
        </p:nvSpPr>
        <p:spPr>
          <a:xfrm>
            <a:off x="6042288" y="2398431"/>
            <a:ext cx="2448000"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B3B7DAB9-79A1-CFF3-9DD3-7BD1F9B8BA71}"/>
              </a:ext>
            </a:extLst>
          </p:cNvPr>
          <p:cNvSpPr>
            <a:spLocks noGrp="1"/>
          </p:cNvSpPr>
          <p:nvPr>
            <p:ph type="body" sz="quarter" idx="43"/>
          </p:nvPr>
        </p:nvSpPr>
        <p:spPr>
          <a:xfrm>
            <a:off x="6157941" y="2497830"/>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2" name="Rectangle 11">
            <a:extLst>
              <a:ext uri="{FF2B5EF4-FFF2-40B4-BE49-F238E27FC236}">
                <a16:creationId xmlns:a16="http://schemas.microsoft.com/office/drawing/2014/main" id="{9CCA6C9C-A66D-4C04-8ACD-FF1AB21772F9}"/>
              </a:ext>
            </a:extLst>
          </p:cNvPr>
          <p:cNvSpPr/>
          <p:nvPr userDrawn="1"/>
        </p:nvSpPr>
        <p:spPr>
          <a:xfrm>
            <a:off x="8664953" y="2398431"/>
            <a:ext cx="2448000"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Text Placeholder 19">
            <a:extLst>
              <a:ext uri="{FF2B5EF4-FFF2-40B4-BE49-F238E27FC236}">
                <a16:creationId xmlns:a16="http://schemas.microsoft.com/office/drawing/2014/main" id="{750CE061-3358-4BE6-24A2-187610A936DE}"/>
              </a:ext>
            </a:extLst>
          </p:cNvPr>
          <p:cNvSpPr>
            <a:spLocks noGrp="1"/>
          </p:cNvSpPr>
          <p:nvPr>
            <p:ph type="body" sz="quarter" idx="44"/>
          </p:nvPr>
        </p:nvSpPr>
        <p:spPr>
          <a:xfrm>
            <a:off x="8780606" y="2497830"/>
            <a:ext cx="2214373"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57393197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Blue 3 Column - Sub-heading">
    <p:spTree>
      <p:nvGrpSpPr>
        <p:cNvPr id="1" name=""/>
        <p:cNvGrpSpPr/>
        <p:nvPr/>
      </p:nvGrpSpPr>
      <p:grpSpPr>
        <a:xfrm>
          <a:off x="0" y="0"/>
          <a:ext cx="0" cy="0"/>
          <a:chOff x="0" y="0"/>
          <a:chExt cx="0" cy="0"/>
        </a:xfrm>
      </p:grpSpPr>
      <p:sp>
        <p:nvSpPr>
          <p:cNvPr id="25" name="Text Placeholder 31">
            <a:extLst>
              <a:ext uri="{FF2B5EF4-FFF2-40B4-BE49-F238E27FC236}">
                <a16:creationId xmlns:a16="http://schemas.microsoft.com/office/drawing/2014/main" id="{5A8D0526-3DCC-16CD-C7CD-4488585868DA}"/>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7" name="Date Placeholder 16">
            <a:extLst>
              <a:ext uri="{FF2B5EF4-FFF2-40B4-BE49-F238E27FC236}">
                <a16:creationId xmlns:a16="http://schemas.microsoft.com/office/drawing/2014/main" id="{D4B13003-2C17-7817-6B0B-94289EE9CD02}"/>
              </a:ext>
            </a:extLst>
          </p:cNvPr>
          <p:cNvSpPr>
            <a:spLocks noGrp="1"/>
          </p:cNvSpPr>
          <p:nvPr>
            <p:ph type="dt" sz="half" idx="32"/>
          </p:nvPr>
        </p:nvSpPr>
        <p:spPr/>
        <p:txBody>
          <a:bodyPr/>
          <a:lstStyle/>
          <a:p>
            <a:fld id="{D3C824E4-914B-48EB-AC3F-729CDDC7BB04}" type="datetime1">
              <a:rPr lang="en-AU" smtClean="0"/>
              <a:t>22/04/2026</a:t>
            </a:fld>
            <a:endParaRPr lang="en-AU" dirty="0"/>
          </a:p>
        </p:txBody>
      </p:sp>
      <p:sp>
        <p:nvSpPr>
          <p:cNvPr id="19" name="Footer Placeholder 18">
            <a:extLst>
              <a:ext uri="{FF2B5EF4-FFF2-40B4-BE49-F238E27FC236}">
                <a16:creationId xmlns:a16="http://schemas.microsoft.com/office/drawing/2014/main" id="{CAA176D5-33E7-0E23-81DC-A387F1C31CCA}"/>
              </a:ext>
            </a:extLst>
          </p:cNvPr>
          <p:cNvSpPr>
            <a:spLocks noGrp="1"/>
          </p:cNvSpPr>
          <p:nvPr>
            <p:ph type="ftr" sz="quarter" idx="33"/>
          </p:nvPr>
        </p:nvSpPr>
        <p:spPr/>
        <p:txBody>
          <a:bodyPr/>
          <a:lstStyle/>
          <a:p>
            <a:r>
              <a:rPr lang="en-AU" dirty="0"/>
              <a:t>Footer or presentation title</a:t>
            </a:r>
          </a:p>
        </p:txBody>
      </p:sp>
      <p:sp>
        <p:nvSpPr>
          <p:cNvPr id="21" name="Slide Number Placeholder 20">
            <a:extLst>
              <a:ext uri="{FF2B5EF4-FFF2-40B4-BE49-F238E27FC236}">
                <a16:creationId xmlns:a16="http://schemas.microsoft.com/office/drawing/2014/main" id="{32C6D6CB-8D51-F807-1106-31796DAF1EE0}"/>
              </a:ext>
            </a:extLst>
          </p:cNvPr>
          <p:cNvSpPr>
            <a:spLocks noGrp="1"/>
          </p:cNvSpPr>
          <p:nvPr>
            <p:ph type="sldNum" sz="quarter" idx="34"/>
          </p:nvPr>
        </p:nvSpPr>
        <p:spPr/>
        <p:txBody>
          <a:bodyPr/>
          <a:lstStyle/>
          <a:p>
            <a:fld id="{E6DC0540-2AD0-49E8-AEF5-9973087C06F1}" type="slidenum">
              <a:rPr lang="en-AU" smtClean="0"/>
              <a:pPr/>
              <a:t>‹#›</a:t>
            </a:fld>
            <a:endParaRPr lang="en-AU" dirty="0"/>
          </a:p>
        </p:txBody>
      </p:sp>
      <p:sp>
        <p:nvSpPr>
          <p:cNvPr id="23" name="Rectangle 22">
            <a:extLst>
              <a:ext uri="{FF2B5EF4-FFF2-40B4-BE49-F238E27FC236}">
                <a16:creationId xmlns:a16="http://schemas.microsoft.com/office/drawing/2014/main" id="{224EE06F-084E-90A9-063A-CE0F69474715}"/>
              </a:ext>
            </a:extLst>
          </p:cNvPr>
          <p:cNvSpPr/>
          <p:nvPr userDrawn="1"/>
        </p:nvSpPr>
        <p:spPr>
          <a:xfrm>
            <a:off x="7800583" y="1459255"/>
            <a:ext cx="3341223" cy="838601"/>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8" name="Rectangle 27">
            <a:extLst>
              <a:ext uri="{FF2B5EF4-FFF2-40B4-BE49-F238E27FC236}">
                <a16:creationId xmlns:a16="http://schemas.microsoft.com/office/drawing/2014/main" id="{CC66D001-5940-5B5A-6B2A-322A4539E126}"/>
              </a:ext>
            </a:extLst>
          </p:cNvPr>
          <p:cNvSpPr/>
          <p:nvPr userDrawn="1"/>
        </p:nvSpPr>
        <p:spPr>
          <a:xfrm>
            <a:off x="862963" y="1459255"/>
            <a:ext cx="3341223" cy="838601"/>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39" name="Rectangle 38">
            <a:extLst>
              <a:ext uri="{FF2B5EF4-FFF2-40B4-BE49-F238E27FC236}">
                <a16:creationId xmlns:a16="http://schemas.microsoft.com/office/drawing/2014/main" id="{EEE38F10-99E1-AFE0-4259-9E9BD566D604}"/>
              </a:ext>
            </a:extLst>
          </p:cNvPr>
          <p:cNvSpPr/>
          <p:nvPr userDrawn="1"/>
        </p:nvSpPr>
        <p:spPr>
          <a:xfrm>
            <a:off x="86296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0" name="Text Placeholder 19">
            <a:extLst>
              <a:ext uri="{FF2B5EF4-FFF2-40B4-BE49-F238E27FC236}">
                <a16:creationId xmlns:a16="http://schemas.microsoft.com/office/drawing/2014/main" id="{7DE5CAFE-1098-0B02-7E3C-EF67C77D0CA0}"/>
              </a:ext>
            </a:extLst>
          </p:cNvPr>
          <p:cNvSpPr>
            <a:spLocks noGrp="1"/>
          </p:cNvSpPr>
          <p:nvPr>
            <p:ph type="body" sz="quarter" idx="39"/>
          </p:nvPr>
        </p:nvSpPr>
        <p:spPr>
          <a:xfrm>
            <a:off x="992173"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1" name="Text Placeholder 19">
            <a:extLst>
              <a:ext uri="{FF2B5EF4-FFF2-40B4-BE49-F238E27FC236}">
                <a16:creationId xmlns:a16="http://schemas.microsoft.com/office/drawing/2014/main" id="{9A848BEE-46B0-527E-14E6-E51235011BB5}"/>
              </a:ext>
            </a:extLst>
          </p:cNvPr>
          <p:cNvSpPr>
            <a:spLocks noGrp="1"/>
          </p:cNvSpPr>
          <p:nvPr>
            <p:ph type="body" sz="quarter" idx="40"/>
          </p:nvPr>
        </p:nvSpPr>
        <p:spPr>
          <a:xfrm>
            <a:off x="99246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3" name="Rectangle 42">
            <a:extLst>
              <a:ext uri="{FF2B5EF4-FFF2-40B4-BE49-F238E27FC236}">
                <a16:creationId xmlns:a16="http://schemas.microsoft.com/office/drawing/2014/main" id="{F84947E2-346B-E0DC-0342-302D5019C685}"/>
              </a:ext>
            </a:extLst>
          </p:cNvPr>
          <p:cNvSpPr/>
          <p:nvPr userDrawn="1"/>
        </p:nvSpPr>
        <p:spPr>
          <a:xfrm>
            <a:off x="4348235" y="1455574"/>
            <a:ext cx="3341223" cy="838601"/>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44" name="Rectangle 43">
            <a:extLst>
              <a:ext uri="{FF2B5EF4-FFF2-40B4-BE49-F238E27FC236}">
                <a16:creationId xmlns:a16="http://schemas.microsoft.com/office/drawing/2014/main" id="{02599FC3-A455-D737-3D95-5624A7A6DC3D}"/>
              </a:ext>
            </a:extLst>
          </p:cNvPr>
          <p:cNvSpPr/>
          <p:nvPr userDrawn="1"/>
        </p:nvSpPr>
        <p:spPr>
          <a:xfrm>
            <a:off x="4355834"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5" name="Text Placeholder 19">
            <a:extLst>
              <a:ext uri="{FF2B5EF4-FFF2-40B4-BE49-F238E27FC236}">
                <a16:creationId xmlns:a16="http://schemas.microsoft.com/office/drawing/2014/main" id="{9D0AFA17-61E2-FCB9-1730-E581A705E678}"/>
              </a:ext>
            </a:extLst>
          </p:cNvPr>
          <p:cNvSpPr>
            <a:spLocks noGrp="1"/>
          </p:cNvSpPr>
          <p:nvPr>
            <p:ph type="body" sz="quarter" idx="41"/>
          </p:nvPr>
        </p:nvSpPr>
        <p:spPr>
          <a:xfrm>
            <a:off x="4485041"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26ED5ED2-DE07-3843-431F-19A4FA64448A}"/>
              </a:ext>
            </a:extLst>
          </p:cNvPr>
          <p:cNvSpPr>
            <a:spLocks noGrp="1"/>
          </p:cNvSpPr>
          <p:nvPr>
            <p:ph type="body" sz="quarter" idx="42"/>
          </p:nvPr>
        </p:nvSpPr>
        <p:spPr>
          <a:xfrm>
            <a:off x="4485333"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7" name="Rectangle 46">
            <a:extLst>
              <a:ext uri="{FF2B5EF4-FFF2-40B4-BE49-F238E27FC236}">
                <a16:creationId xmlns:a16="http://schemas.microsoft.com/office/drawing/2014/main" id="{BF5954B4-CE97-A559-A35B-73BA67781A47}"/>
              </a:ext>
            </a:extLst>
          </p:cNvPr>
          <p:cNvSpPr/>
          <p:nvPr userDrawn="1"/>
        </p:nvSpPr>
        <p:spPr>
          <a:xfrm>
            <a:off x="7800583" y="3123472"/>
            <a:ext cx="3341223" cy="291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3" dirty="0"/>
          </a:p>
        </p:txBody>
      </p:sp>
      <p:sp>
        <p:nvSpPr>
          <p:cNvPr id="48" name="Text Placeholder 19">
            <a:extLst>
              <a:ext uri="{FF2B5EF4-FFF2-40B4-BE49-F238E27FC236}">
                <a16:creationId xmlns:a16="http://schemas.microsoft.com/office/drawing/2014/main" id="{EA804ECF-B3A4-6435-D7C9-7EA18CBB722C}"/>
              </a:ext>
            </a:extLst>
          </p:cNvPr>
          <p:cNvSpPr>
            <a:spLocks noGrp="1"/>
          </p:cNvSpPr>
          <p:nvPr>
            <p:ph type="body" sz="quarter" idx="43"/>
          </p:nvPr>
        </p:nvSpPr>
        <p:spPr>
          <a:xfrm>
            <a:off x="7929792" y="1600218"/>
            <a:ext cx="3083883" cy="596673"/>
          </a:xfrm>
        </p:spPr>
        <p:txBody>
          <a:bodyPr anchor="ctr">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93C1125A-ACFD-391A-00E1-77833DC1D8C9}"/>
              </a:ext>
            </a:extLst>
          </p:cNvPr>
          <p:cNvSpPr>
            <a:spLocks noGrp="1"/>
          </p:cNvSpPr>
          <p:nvPr>
            <p:ph type="body" sz="quarter" idx="44"/>
          </p:nvPr>
        </p:nvSpPr>
        <p:spPr>
          <a:xfrm>
            <a:off x="7930081" y="3245467"/>
            <a:ext cx="3083883" cy="2626056"/>
          </a:xfrm>
        </p:spPr>
        <p:txBody>
          <a:bodyPr anchor="t">
            <a:noAutofit/>
          </a:bodyPr>
          <a:lstStyle>
            <a:lvl1pPr marL="0" indent="0" algn="ctr">
              <a:buNone/>
              <a:defRPr sz="18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31CECB7D-2B23-1A2E-1E97-D6D9345036DF}"/>
              </a:ext>
            </a:extLst>
          </p:cNvPr>
          <p:cNvSpPr/>
          <p:nvPr userDrawn="1"/>
        </p:nvSpPr>
        <p:spPr>
          <a:xfrm>
            <a:off x="858076" y="2384521"/>
            <a:ext cx="3341223"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Text Placeholder 19">
            <a:extLst>
              <a:ext uri="{FF2B5EF4-FFF2-40B4-BE49-F238E27FC236}">
                <a16:creationId xmlns:a16="http://schemas.microsoft.com/office/drawing/2014/main" id="{EC72D1FC-8A05-3EBF-C682-23E3D5B70AC2}"/>
              </a:ext>
            </a:extLst>
          </p:cNvPr>
          <p:cNvSpPr>
            <a:spLocks noGrp="1"/>
          </p:cNvSpPr>
          <p:nvPr>
            <p:ph type="body" sz="quarter" idx="47"/>
          </p:nvPr>
        </p:nvSpPr>
        <p:spPr>
          <a:xfrm>
            <a:off x="973730" y="2483920"/>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8" name="Rectangle 7">
            <a:extLst>
              <a:ext uri="{FF2B5EF4-FFF2-40B4-BE49-F238E27FC236}">
                <a16:creationId xmlns:a16="http://schemas.microsoft.com/office/drawing/2014/main" id="{4FB7E724-2E61-D728-3CD9-152E11FE68CB}"/>
              </a:ext>
            </a:extLst>
          </p:cNvPr>
          <p:cNvSpPr/>
          <p:nvPr userDrawn="1"/>
        </p:nvSpPr>
        <p:spPr>
          <a:xfrm>
            <a:off x="4347658" y="2384521"/>
            <a:ext cx="3341223"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9" name="Text Placeholder 19">
            <a:extLst>
              <a:ext uri="{FF2B5EF4-FFF2-40B4-BE49-F238E27FC236}">
                <a16:creationId xmlns:a16="http://schemas.microsoft.com/office/drawing/2014/main" id="{A86027FE-5F83-C30B-F3D4-5715FCFF9DEF}"/>
              </a:ext>
            </a:extLst>
          </p:cNvPr>
          <p:cNvSpPr>
            <a:spLocks noGrp="1"/>
          </p:cNvSpPr>
          <p:nvPr>
            <p:ph type="body" sz="quarter" idx="48"/>
          </p:nvPr>
        </p:nvSpPr>
        <p:spPr>
          <a:xfrm>
            <a:off x="4463312" y="2483920"/>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0" name="Rectangle 9">
            <a:extLst>
              <a:ext uri="{FF2B5EF4-FFF2-40B4-BE49-F238E27FC236}">
                <a16:creationId xmlns:a16="http://schemas.microsoft.com/office/drawing/2014/main" id="{D05EE7F1-21C1-6477-23C9-F84855C4221F}"/>
              </a:ext>
            </a:extLst>
          </p:cNvPr>
          <p:cNvSpPr/>
          <p:nvPr userDrawn="1"/>
        </p:nvSpPr>
        <p:spPr>
          <a:xfrm>
            <a:off x="7800583" y="2384521"/>
            <a:ext cx="3341223" cy="648857"/>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1" name="Text Placeholder 19">
            <a:extLst>
              <a:ext uri="{FF2B5EF4-FFF2-40B4-BE49-F238E27FC236}">
                <a16:creationId xmlns:a16="http://schemas.microsoft.com/office/drawing/2014/main" id="{DB58ADA4-5F59-F206-5832-93FF8656D23D}"/>
              </a:ext>
            </a:extLst>
          </p:cNvPr>
          <p:cNvSpPr>
            <a:spLocks noGrp="1"/>
          </p:cNvSpPr>
          <p:nvPr>
            <p:ph type="body" sz="quarter" idx="49"/>
          </p:nvPr>
        </p:nvSpPr>
        <p:spPr>
          <a:xfrm>
            <a:off x="7916237" y="2483920"/>
            <a:ext cx="3102326" cy="461668"/>
          </a:xfrm>
        </p:spPr>
        <p:txBody>
          <a:bodyPr anchor="ctr">
            <a:noAutofit/>
          </a:bodyPr>
          <a:lstStyle>
            <a:lvl1pPr marL="0" indent="0" algn="ctr">
              <a:buNone/>
              <a:defRPr sz="1400">
                <a:solidFill>
                  <a:srgbClr val="002E45"/>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408657056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 Content Blocks and Image">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20563A7B-F93E-0488-0B45-E7ADEA98B6ED}"/>
              </a:ext>
            </a:extLst>
          </p:cNvPr>
          <p:cNvSpPr>
            <a:spLocks noGrp="1"/>
          </p:cNvSpPr>
          <p:nvPr>
            <p:ph type="body" sz="quarter" idx="13"/>
          </p:nvPr>
        </p:nvSpPr>
        <p:spPr>
          <a:xfrm>
            <a:off x="885825" y="3504202"/>
            <a:ext cx="2441656" cy="755650"/>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1" name="Text Placeholder 19">
            <a:extLst>
              <a:ext uri="{FF2B5EF4-FFF2-40B4-BE49-F238E27FC236}">
                <a16:creationId xmlns:a16="http://schemas.microsoft.com/office/drawing/2014/main" id="{CBBA5936-1CAC-3624-A291-7076D1FCDA6D}"/>
              </a:ext>
            </a:extLst>
          </p:cNvPr>
          <p:cNvSpPr>
            <a:spLocks noGrp="1"/>
          </p:cNvSpPr>
          <p:nvPr>
            <p:ph type="body" sz="quarter" idx="22"/>
          </p:nvPr>
        </p:nvSpPr>
        <p:spPr>
          <a:xfrm>
            <a:off x="893777" y="4369707"/>
            <a:ext cx="2434803" cy="1697414"/>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 name="Text Placeholder 19">
            <a:extLst>
              <a:ext uri="{FF2B5EF4-FFF2-40B4-BE49-F238E27FC236}">
                <a16:creationId xmlns:a16="http://schemas.microsoft.com/office/drawing/2014/main" id="{587E61E6-77BD-7263-8788-C41B6CF519DC}"/>
              </a:ext>
            </a:extLst>
          </p:cNvPr>
          <p:cNvSpPr>
            <a:spLocks noGrp="1"/>
          </p:cNvSpPr>
          <p:nvPr>
            <p:ph type="body" sz="quarter" idx="23"/>
          </p:nvPr>
        </p:nvSpPr>
        <p:spPr>
          <a:xfrm>
            <a:off x="3455211" y="3504202"/>
            <a:ext cx="2441656" cy="755650"/>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6" name="Text Placeholder 19">
            <a:extLst>
              <a:ext uri="{FF2B5EF4-FFF2-40B4-BE49-F238E27FC236}">
                <a16:creationId xmlns:a16="http://schemas.microsoft.com/office/drawing/2014/main" id="{A0D40AE5-5883-51D4-33AE-471B6FC1D648}"/>
              </a:ext>
            </a:extLst>
          </p:cNvPr>
          <p:cNvSpPr>
            <a:spLocks noGrp="1"/>
          </p:cNvSpPr>
          <p:nvPr>
            <p:ph type="body" sz="quarter" idx="24"/>
          </p:nvPr>
        </p:nvSpPr>
        <p:spPr>
          <a:xfrm>
            <a:off x="3463161" y="4369707"/>
            <a:ext cx="2434803" cy="1697414"/>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9" name="Text Placeholder 19">
            <a:extLst>
              <a:ext uri="{FF2B5EF4-FFF2-40B4-BE49-F238E27FC236}">
                <a16:creationId xmlns:a16="http://schemas.microsoft.com/office/drawing/2014/main" id="{98A9B3E6-983D-7081-DD00-BA30CF92849F}"/>
              </a:ext>
            </a:extLst>
          </p:cNvPr>
          <p:cNvSpPr>
            <a:spLocks noGrp="1"/>
          </p:cNvSpPr>
          <p:nvPr>
            <p:ph type="body" sz="quarter" idx="25"/>
          </p:nvPr>
        </p:nvSpPr>
        <p:spPr>
          <a:xfrm>
            <a:off x="6007179" y="3504202"/>
            <a:ext cx="2441656" cy="755650"/>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7" name="Text Placeholder 19">
            <a:extLst>
              <a:ext uri="{FF2B5EF4-FFF2-40B4-BE49-F238E27FC236}">
                <a16:creationId xmlns:a16="http://schemas.microsoft.com/office/drawing/2014/main" id="{4C2A5351-D883-82EC-AC10-FB5B8C989F74}"/>
              </a:ext>
            </a:extLst>
          </p:cNvPr>
          <p:cNvSpPr>
            <a:spLocks noGrp="1"/>
          </p:cNvSpPr>
          <p:nvPr>
            <p:ph type="body" sz="quarter" idx="26"/>
          </p:nvPr>
        </p:nvSpPr>
        <p:spPr>
          <a:xfrm>
            <a:off x="6015129" y="4369707"/>
            <a:ext cx="2434803" cy="1697414"/>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19" name="Text Placeholder 19">
            <a:extLst>
              <a:ext uri="{FF2B5EF4-FFF2-40B4-BE49-F238E27FC236}">
                <a16:creationId xmlns:a16="http://schemas.microsoft.com/office/drawing/2014/main" id="{47A64B15-338C-1903-B017-5B7BC750C4CA}"/>
              </a:ext>
            </a:extLst>
          </p:cNvPr>
          <p:cNvSpPr>
            <a:spLocks noGrp="1"/>
          </p:cNvSpPr>
          <p:nvPr>
            <p:ph type="body" sz="quarter" idx="27"/>
          </p:nvPr>
        </p:nvSpPr>
        <p:spPr>
          <a:xfrm>
            <a:off x="8567323" y="3504202"/>
            <a:ext cx="2441656" cy="755650"/>
          </a:xfrm>
        </p:spPr>
        <p:txBody>
          <a:bodyPr anchor="ctr">
            <a:noAutofit/>
          </a:bodyPr>
          <a:lstStyle>
            <a:lvl1pPr marL="0" indent="0" algn="ctr">
              <a:buNone/>
              <a:defRPr sz="18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1" name="Text Placeholder 19">
            <a:extLst>
              <a:ext uri="{FF2B5EF4-FFF2-40B4-BE49-F238E27FC236}">
                <a16:creationId xmlns:a16="http://schemas.microsoft.com/office/drawing/2014/main" id="{20CAD9D2-6E73-09E2-62D4-4F9F1E1CB755}"/>
              </a:ext>
            </a:extLst>
          </p:cNvPr>
          <p:cNvSpPr>
            <a:spLocks noGrp="1"/>
          </p:cNvSpPr>
          <p:nvPr>
            <p:ph type="body" sz="quarter" idx="28"/>
          </p:nvPr>
        </p:nvSpPr>
        <p:spPr>
          <a:xfrm>
            <a:off x="8575273" y="4369707"/>
            <a:ext cx="2434803" cy="1697414"/>
          </a:xfrm>
        </p:spPr>
        <p:txBody>
          <a:bodyPr anchor="t">
            <a:noAutofit/>
          </a:bodyPr>
          <a:lstStyle>
            <a:lvl1pPr marL="0" indent="0" algn="ctr">
              <a:buNone/>
              <a:defRPr sz="1600">
                <a:solidFill>
                  <a:srgbClr val="C2D8DE"/>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0" name="Picture Placeholder 29">
            <a:extLst>
              <a:ext uri="{FF2B5EF4-FFF2-40B4-BE49-F238E27FC236}">
                <a16:creationId xmlns:a16="http://schemas.microsoft.com/office/drawing/2014/main" id="{DCA6D51F-720B-453C-22E2-B4F7F5B3149C}"/>
              </a:ext>
            </a:extLst>
          </p:cNvPr>
          <p:cNvSpPr>
            <a:spLocks noGrp="1"/>
          </p:cNvSpPr>
          <p:nvPr>
            <p:ph type="pic" sz="quarter" idx="29"/>
          </p:nvPr>
        </p:nvSpPr>
        <p:spPr>
          <a:xfrm>
            <a:off x="5956709" y="322267"/>
            <a:ext cx="5052273" cy="2838947"/>
          </a:xfrm>
        </p:spPr>
        <p:txBody>
          <a:bodyPr/>
          <a:lstStyle>
            <a:lvl1pPr>
              <a:defRPr>
                <a:solidFill>
                  <a:srgbClr val="C2D8DE"/>
                </a:solidFill>
              </a:defRPr>
            </a:lvl1pPr>
          </a:lstStyle>
          <a:p>
            <a:endParaRPr lang="en-AU" dirty="0"/>
          </a:p>
        </p:txBody>
      </p:sp>
      <p:sp>
        <p:nvSpPr>
          <p:cNvPr id="33" name="Text Placeholder 32">
            <a:extLst>
              <a:ext uri="{FF2B5EF4-FFF2-40B4-BE49-F238E27FC236}">
                <a16:creationId xmlns:a16="http://schemas.microsoft.com/office/drawing/2014/main" id="{BFE1CF97-DD32-BEEA-75BF-EDBAD570C7B5}"/>
              </a:ext>
            </a:extLst>
          </p:cNvPr>
          <p:cNvSpPr>
            <a:spLocks noGrp="1"/>
          </p:cNvSpPr>
          <p:nvPr>
            <p:ph type="body" sz="quarter" idx="30"/>
          </p:nvPr>
        </p:nvSpPr>
        <p:spPr>
          <a:xfrm>
            <a:off x="905694" y="1494158"/>
            <a:ext cx="4920433" cy="1663621"/>
          </a:xfrm>
        </p:spPr>
        <p:txBody>
          <a:bodyPr>
            <a:normAutofit/>
          </a:bodyPr>
          <a:lstStyle>
            <a:lvl1pPr marL="0" indent="0">
              <a:buNone/>
              <a:defRPr sz="2000">
                <a:solidFill>
                  <a:srgbClr val="C2D8DE"/>
                </a:solidFill>
              </a:defRPr>
            </a:lvl1pPr>
            <a:lvl2pPr marL="457189" indent="0">
              <a:buNone/>
              <a:defRPr sz="1800">
                <a:solidFill>
                  <a:srgbClr val="C2D8DE"/>
                </a:solidFill>
              </a:defRPr>
            </a:lvl2pPr>
          </a:lstStyle>
          <a:p>
            <a:pPr lvl="0"/>
            <a:r>
              <a:rPr lang="en-US" dirty="0"/>
              <a:t>Click to edit Master text styles</a:t>
            </a:r>
          </a:p>
          <a:p>
            <a:pPr lvl="1"/>
            <a:endParaRPr lang="en-AU" dirty="0"/>
          </a:p>
        </p:txBody>
      </p:sp>
      <p:sp>
        <p:nvSpPr>
          <p:cNvPr id="34" name="Text Placeholder 31">
            <a:extLst>
              <a:ext uri="{FF2B5EF4-FFF2-40B4-BE49-F238E27FC236}">
                <a16:creationId xmlns:a16="http://schemas.microsoft.com/office/drawing/2014/main" id="{D50E49F9-4EAF-B311-6C85-AFC57CA402A1}"/>
              </a:ext>
            </a:extLst>
          </p:cNvPr>
          <p:cNvSpPr>
            <a:spLocks noGrp="1"/>
          </p:cNvSpPr>
          <p:nvPr>
            <p:ph type="body" sz="quarter" idx="31" hasCustomPrompt="1"/>
          </p:nvPr>
        </p:nvSpPr>
        <p:spPr>
          <a:xfrm>
            <a:off x="905694" y="322267"/>
            <a:ext cx="4920433"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0" name="Date Placeholder 9">
            <a:extLst>
              <a:ext uri="{FF2B5EF4-FFF2-40B4-BE49-F238E27FC236}">
                <a16:creationId xmlns:a16="http://schemas.microsoft.com/office/drawing/2014/main" id="{E55E8918-8585-1CA9-27F2-DB46AAA8379C}"/>
              </a:ext>
            </a:extLst>
          </p:cNvPr>
          <p:cNvSpPr>
            <a:spLocks noGrp="1"/>
          </p:cNvSpPr>
          <p:nvPr>
            <p:ph type="dt" sz="half" idx="32"/>
          </p:nvPr>
        </p:nvSpPr>
        <p:spPr/>
        <p:txBody>
          <a:bodyPr/>
          <a:lstStyle/>
          <a:p>
            <a:fld id="{DF138157-20C8-4301-B3FC-7C816496FDB1}" type="datetime1">
              <a:rPr lang="en-AU" smtClean="0"/>
              <a:t>22/04/2026</a:t>
            </a:fld>
            <a:endParaRPr lang="en-AU" dirty="0"/>
          </a:p>
        </p:txBody>
      </p:sp>
      <p:sp>
        <p:nvSpPr>
          <p:cNvPr id="11" name="Footer Placeholder 10">
            <a:extLst>
              <a:ext uri="{FF2B5EF4-FFF2-40B4-BE49-F238E27FC236}">
                <a16:creationId xmlns:a16="http://schemas.microsoft.com/office/drawing/2014/main" id="{C6614217-793C-2368-A21C-4F644FB778A9}"/>
              </a:ext>
            </a:extLst>
          </p:cNvPr>
          <p:cNvSpPr>
            <a:spLocks noGrp="1"/>
          </p:cNvSpPr>
          <p:nvPr>
            <p:ph type="ftr" sz="quarter" idx="33"/>
          </p:nvPr>
        </p:nvSpPr>
        <p:spPr/>
        <p:txBody>
          <a:bodyPr/>
          <a:lstStyle/>
          <a:p>
            <a:r>
              <a:rPr lang="en-AU" dirty="0"/>
              <a:t>Footer or presentation title</a:t>
            </a:r>
          </a:p>
        </p:txBody>
      </p:sp>
      <p:sp>
        <p:nvSpPr>
          <p:cNvPr id="12" name="Slide Number Placeholder 11">
            <a:extLst>
              <a:ext uri="{FF2B5EF4-FFF2-40B4-BE49-F238E27FC236}">
                <a16:creationId xmlns:a16="http://schemas.microsoft.com/office/drawing/2014/main" id="{16C77018-58C4-BD2D-80C2-64E05417B562}"/>
              </a:ext>
            </a:extLst>
          </p:cNvPr>
          <p:cNvSpPr>
            <a:spLocks noGrp="1"/>
          </p:cNvSpPr>
          <p:nvPr>
            <p:ph type="sldNum" sz="quarter" idx="34"/>
          </p:nvPr>
        </p:nvSpPr>
        <p:spPr/>
        <p:txBody>
          <a:bodyPr/>
          <a:lstStyle/>
          <a:p>
            <a:fld id="{E6DC0540-2AD0-49E8-AEF5-9973087C06F1}" type="slidenum">
              <a:rPr lang="en-AU" smtClean="0"/>
              <a:pPr/>
              <a:t>‹#›</a:t>
            </a:fld>
            <a:endParaRPr lang="en-AU" dirty="0"/>
          </a:p>
        </p:txBody>
      </p:sp>
      <p:cxnSp>
        <p:nvCxnSpPr>
          <p:cNvPr id="29" name="Straight Connector 28">
            <a:extLst>
              <a:ext uri="{FF2B5EF4-FFF2-40B4-BE49-F238E27FC236}">
                <a16:creationId xmlns:a16="http://schemas.microsoft.com/office/drawing/2014/main" id="{20C84EBB-2038-AADE-2F69-42D1714D6181}"/>
              </a:ext>
            </a:extLst>
          </p:cNvPr>
          <p:cNvCxnSpPr/>
          <p:nvPr userDrawn="1"/>
        </p:nvCxnSpPr>
        <p:spPr>
          <a:xfrm>
            <a:off x="8513264" y="3504206"/>
            <a:ext cx="0" cy="2562919"/>
          </a:xfrm>
          <a:prstGeom prst="line">
            <a:avLst/>
          </a:prstGeom>
          <a:ln w="19050">
            <a:solidFill>
              <a:srgbClr val="72A998"/>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6A44438-26E1-FFD3-5592-7638EF01A420}"/>
              </a:ext>
            </a:extLst>
          </p:cNvPr>
          <p:cNvCxnSpPr/>
          <p:nvPr userDrawn="1"/>
        </p:nvCxnSpPr>
        <p:spPr>
          <a:xfrm>
            <a:off x="5956707" y="3504206"/>
            <a:ext cx="0" cy="2562919"/>
          </a:xfrm>
          <a:prstGeom prst="line">
            <a:avLst/>
          </a:prstGeom>
          <a:ln w="19050">
            <a:solidFill>
              <a:srgbClr val="72A998"/>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2B3C3C1-41CE-A275-5638-5D492AC69B98}"/>
              </a:ext>
            </a:extLst>
          </p:cNvPr>
          <p:cNvCxnSpPr/>
          <p:nvPr userDrawn="1"/>
        </p:nvCxnSpPr>
        <p:spPr>
          <a:xfrm>
            <a:off x="3405038" y="3504206"/>
            <a:ext cx="0" cy="2562919"/>
          </a:xfrm>
          <a:prstGeom prst="line">
            <a:avLst/>
          </a:prstGeom>
          <a:ln w="19050">
            <a:solidFill>
              <a:srgbClr val="72A9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245886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Flow Chart - 6">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D0C12B66-A275-0C2E-3BE7-B1DB19EE8388}"/>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06857" y="1935982"/>
            <a:ext cx="10696575" cy="4124325"/>
          </a:xfrm>
          <a:prstGeom prst="rect">
            <a:avLst/>
          </a:prstGeom>
        </p:spPr>
      </p:pic>
      <p:sp>
        <p:nvSpPr>
          <p:cNvPr id="4" name="Date Placeholder 3">
            <a:extLst>
              <a:ext uri="{FF2B5EF4-FFF2-40B4-BE49-F238E27FC236}">
                <a16:creationId xmlns:a16="http://schemas.microsoft.com/office/drawing/2014/main" id="{92087E9E-5A39-648D-A43F-8AAB0E0C2717}"/>
              </a:ext>
            </a:extLst>
          </p:cNvPr>
          <p:cNvSpPr>
            <a:spLocks noGrp="1"/>
          </p:cNvSpPr>
          <p:nvPr>
            <p:ph type="dt" sz="half" idx="10"/>
          </p:nvPr>
        </p:nvSpPr>
        <p:spPr/>
        <p:txBody>
          <a:bodyPr/>
          <a:lstStyle/>
          <a:p>
            <a:fld id="{57226E16-94EC-4EA8-9614-4E02A9FD3E67}" type="datetime1">
              <a:rPr lang="en-AU" smtClean="0"/>
              <a:t>22/04/2026</a:t>
            </a:fld>
            <a:endParaRPr lang="en-AU" dirty="0"/>
          </a:p>
        </p:txBody>
      </p:sp>
      <p:sp>
        <p:nvSpPr>
          <p:cNvPr id="5" name="Footer Placeholder 4">
            <a:extLst>
              <a:ext uri="{FF2B5EF4-FFF2-40B4-BE49-F238E27FC236}">
                <a16:creationId xmlns:a16="http://schemas.microsoft.com/office/drawing/2014/main" id="{8E3E4377-4D97-1455-0A93-27FD7CF4523B}"/>
              </a:ext>
            </a:extLst>
          </p:cNvPr>
          <p:cNvSpPr>
            <a:spLocks noGrp="1"/>
          </p:cNvSpPr>
          <p:nvPr>
            <p:ph type="ftr" sz="quarter" idx="11"/>
          </p:nvPr>
        </p:nvSpPr>
        <p:spPr/>
        <p:txBody>
          <a:bodyPr/>
          <a:lstStyle/>
          <a:p>
            <a:r>
              <a:rPr lang="en-AU" dirty="0"/>
              <a:t>Footer or presentation title</a:t>
            </a:r>
          </a:p>
        </p:txBody>
      </p:sp>
      <p:sp>
        <p:nvSpPr>
          <p:cNvPr id="6" name="Slide Number Placeholder 5">
            <a:extLst>
              <a:ext uri="{FF2B5EF4-FFF2-40B4-BE49-F238E27FC236}">
                <a16:creationId xmlns:a16="http://schemas.microsoft.com/office/drawing/2014/main" id="{4A4E8F36-EEE9-1D85-9BB5-3B32081270C1}"/>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14" name="Text Placeholder 13">
            <a:extLst>
              <a:ext uri="{FF2B5EF4-FFF2-40B4-BE49-F238E27FC236}">
                <a16:creationId xmlns:a16="http://schemas.microsoft.com/office/drawing/2014/main" id="{380B2C1F-3488-E5F5-6086-720D71C985F0}"/>
              </a:ext>
            </a:extLst>
          </p:cNvPr>
          <p:cNvSpPr>
            <a:spLocks noGrp="1"/>
          </p:cNvSpPr>
          <p:nvPr>
            <p:ph type="body" sz="quarter" idx="13"/>
          </p:nvPr>
        </p:nvSpPr>
        <p:spPr>
          <a:xfrm>
            <a:off x="981077" y="2076585"/>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5" name="Text Placeholder 24">
            <a:extLst>
              <a:ext uri="{FF2B5EF4-FFF2-40B4-BE49-F238E27FC236}">
                <a16:creationId xmlns:a16="http://schemas.microsoft.com/office/drawing/2014/main" id="{836DFA9F-DE5A-B1BE-F764-28A78DCA3D1B}"/>
              </a:ext>
            </a:extLst>
          </p:cNvPr>
          <p:cNvSpPr>
            <a:spLocks noGrp="1"/>
          </p:cNvSpPr>
          <p:nvPr>
            <p:ph type="body" sz="quarter" idx="16"/>
          </p:nvPr>
        </p:nvSpPr>
        <p:spPr>
          <a:xfrm>
            <a:off x="2892289" y="2090399"/>
            <a:ext cx="2816363" cy="933450"/>
          </a:xfrm>
        </p:spPr>
        <p:txBody>
          <a:bodyPr anchor="ctr">
            <a:noAutofit/>
          </a:bodyPr>
          <a:lstStyle>
            <a:lvl1pPr marL="0" indent="0">
              <a:buNone/>
              <a:defRPr sz="1400"/>
            </a:lvl1pPr>
          </a:lstStyle>
          <a:p>
            <a:pPr lvl="0"/>
            <a:r>
              <a:rPr lang="en-US" dirty="0"/>
              <a:t>Click to edit Master text styles</a:t>
            </a:r>
          </a:p>
        </p:txBody>
      </p:sp>
      <p:sp>
        <p:nvSpPr>
          <p:cNvPr id="3" name="Text Placeholder 31">
            <a:extLst>
              <a:ext uri="{FF2B5EF4-FFF2-40B4-BE49-F238E27FC236}">
                <a16:creationId xmlns:a16="http://schemas.microsoft.com/office/drawing/2014/main" id="{5868CCBF-08F3-6AFD-2163-8449455FF155}"/>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12" name="Text Placeholder 13">
            <a:extLst>
              <a:ext uri="{FF2B5EF4-FFF2-40B4-BE49-F238E27FC236}">
                <a16:creationId xmlns:a16="http://schemas.microsoft.com/office/drawing/2014/main" id="{9C96A812-B1DF-3701-F3EC-2DEB7DA0126B}"/>
              </a:ext>
            </a:extLst>
          </p:cNvPr>
          <p:cNvSpPr>
            <a:spLocks noGrp="1"/>
          </p:cNvSpPr>
          <p:nvPr>
            <p:ph type="body" sz="quarter" idx="38"/>
          </p:nvPr>
        </p:nvSpPr>
        <p:spPr>
          <a:xfrm>
            <a:off x="6490657" y="2079900"/>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13" name="Text Placeholder 24">
            <a:extLst>
              <a:ext uri="{FF2B5EF4-FFF2-40B4-BE49-F238E27FC236}">
                <a16:creationId xmlns:a16="http://schemas.microsoft.com/office/drawing/2014/main" id="{CD66A5EB-64D8-0CD3-6C55-9920F116B071}"/>
              </a:ext>
            </a:extLst>
          </p:cNvPr>
          <p:cNvSpPr>
            <a:spLocks noGrp="1"/>
          </p:cNvSpPr>
          <p:nvPr>
            <p:ph type="body" sz="quarter" idx="39"/>
          </p:nvPr>
        </p:nvSpPr>
        <p:spPr>
          <a:xfrm>
            <a:off x="8401868" y="2093714"/>
            <a:ext cx="2816363" cy="933450"/>
          </a:xfrm>
        </p:spPr>
        <p:txBody>
          <a:bodyPr anchor="ctr">
            <a:noAutofit/>
          </a:bodyPr>
          <a:lstStyle>
            <a:lvl1pPr marL="0" indent="0">
              <a:buNone/>
              <a:defRPr sz="1400"/>
            </a:lvl1pPr>
          </a:lstStyle>
          <a:p>
            <a:pPr lvl="0"/>
            <a:r>
              <a:rPr lang="en-US" dirty="0"/>
              <a:t>Click to edit Master text styles</a:t>
            </a:r>
          </a:p>
        </p:txBody>
      </p:sp>
      <p:sp>
        <p:nvSpPr>
          <p:cNvPr id="17" name="Text Placeholder 13">
            <a:extLst>
              <a:ext uri="{FF2B5EF4-FFF2-40B4-BE49-F238E27FC236}">
                <a16:creationId xmlns:a16="http://schemas.microsoft.com/office/drawing/2014/main" id="{A5488A9D-ACCE-FCA5-F19A-02A7D0D9BF58}"/>
              </a:ext>
            </a:extLst>
          </p:cNvPr>
          <p:cNvSpPr>
            <a:spLocks noGrp="1"/>
          </p:cNvSpPr>
          <p:nvPr>
            <p:ph type="body" sz="quarter" idx="40"/>
          </p:nvPr>
        </p:nvSpPr>
        <p:spPr>
          <a:xfrm>
            <a:off x="984391" y="3511132"/>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19" name="Text Placeholder 24">
            <a:extLst>
              <a:ext uri="{FF2B5EF4-FFF2-40B4-BE49-F238E27FC236}">
                <a16:creationId xmlns:a16="http://schemas.microsoft.com/office/drawing/2014/main" id="{6C4230C2-CEAE-E490-EE18-1D6B840EF9CC}"/>
              </a:ext>
            </a:extLst>
          </p:cNvPr>
          <p:cNvSpPr>
            <a:spLocks noGrp="1"/>
          </p:cNvSpPr>
          <p:nvPr>
            <p:ph type="body" sz="quarter" idx="41"/>
          </p:nvPr>
        </p:nvSpPr>
        <p:spPr>
          <a:xfrm>
            <a:off x="2895604" y="3524946"/>
            <a:ext cx="2816363" cy="933450"/>
          </a:xfrm>
        </p:spPr>
        <p:txBody>
          <a:bodyPr anchor="ctr">
            <a:noAutofit/>
          </a:bodyPr>
          <a:lstStyle>
            <a:lvl1pPr marL="0" indent="0">
              <a:buNone/>
              <a:defRPr sz="1400"/>
            </a:lvl1pPr>
          </a:lstStyle>
          <a:p>
            <a:pPr lvl="0"/>
            <a:r>
              <a:rPr lang="en-US" dirty="0"/>
              <a:t>Click to edit Master text styles</a:t>
            </a:r>
          </a:p>
        </p:txBody>
      </p:sp>
      <p:sp>
        <p:nvSpPr>
          <p:cNvPr id="20" name="Text Placeholder 13">
            <a:extLst>
              <a:ext uri="{FF2B5EF4-FFF2-40B4-BE49-F238E27FC236}">
                <a16:creationId xmlns:a16="http://schemas.microsoft.com/office/drawing/2014/main" id="{22B5CC8A-3A30-13F2-7F70-952BCEB48B37}"/>
              </a:ext>
            </a:extLst>
          </p:cNvPr>
          <p:cNvSpPr>
            <a:spLocks noGrp="1"/>
          </p:cNvSpPr>
          <p:nvPr>
            <p:ph type="body" sz="quarter" idx="42"/>
          </p:nvPr>
        </p:nvSpPr>
        <p:spPr>
          <a:xfrm>
            <a:off x="6493971" y="3514447"/>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1" name="Text Placeholder 24">
            <a:extLst>
              <a:ext uri="{FF2B5EF4-FFF2-40B4-BE49-F238E27FC236}">
                <a16:creationId xmlns:a16="http://schemas.microsoft.com/office/drawing/2014/main" id="{1A95BD30-6DD6-A1FB-BA88-FC4A6D53947D}"/>
              </a:ext>
            </a:extLst>
          </p:cNvPr>
          <p:cNvSpPr>
            <a:spLocks noGrp="1"/>
          </p:cNvSpPr>
          <p:nvPr>
            <p:ph type="body" sz="quarter" idx="43"/>
          </p:nvPr>
        </p:nvSpPr>
        <p:spPr>
          <a:xfrm>
            <a:off x="8405184" y="3528261"/>
            <a:ext cx="2816363" cy="933450"/>
          </a:xfrm>
        </p:spPr>
        <p:txBody>
          <a:bodyPr anchor="ctr">
            <a:noAutofit/>
          </a:bodyPr>
          <a:lstStyle>
            <a:lvl1pPr marL="0" indent="0">
              <a:buNone/>
              <a:defRPr sz="1400"/>
            </a:lvl1pPr>
          </a:lstStyle>
          <a:p>
            <a:pPr lvl="0"/>
            <a:r>
              <a:rPr lang="en-US" dirty="0"/>
              <a:t>Click to edit Master text styles</a:t>
            </a:r>
          </a:p>
        </p:txBody>
      </p:sp>
      <p:sp>
        <p:nvSpPr>
          <p:cNvPr id="22" name="Text Placeholder 13">
            <a:extLst>
              <a:ext uri="{FF2B5EF4-FFF2-40B4-BE49-F238E27FC236}">
                <a16:creationId xmlns:a16="http://schemas.microsoft.com/office/drawing/2014/main" id="{FA997776-9D6A-562F-09E0-51CE86A29101}"/>
              </a:ext>
            </a:extLst>
          </p:cNvPr>
          <p:cNvSpPr>
            <a:spLocks noGrp="1"/>
          </p:cNvSpPr>
          <p:nvPr>
            <p:ph type="body" sz="quarter" idx="44"/>
          </p:nvPr>
        </p:nvSpPr>
        <p:spPr>
          <a:xfrm>
            <a:off x="984391" y="4982117"/>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3" name="Text Placeholder 24">
            <a:extLst>
              <a:ext uri="{FF2B5EF4-FFF2-40B4-BE49-F238E27FC236}">
                <a16:creationId xmlns:a16="http://schemas.microsoft.com/office/drawing/2014/main" id="{12CE87E6-B587-A10F-AEA1-E6AAD09188DD}"/>
              </a:ext>
            </a:extLst>
          </p:cNvPr>
          <p:cNvSpPr>
            <a:spLocks noGrp="1"/>
          </p:cNvSpPr>
          <p:nvPr>
            <p:ph type="body" sz="quarter" idx="45"/>
          </p:nvPr>
        </p:nvSpPr>
        <p:spPr>
          <a:xfrm>
            <a:off x="2895604" y="4995931"/>
            <a:ext cx="2816363" cy="933450"/>
          </a:xfrm>
        </p:spPr>
        <p:txBody>
          <a:bodyPr anchor="ctr">
            <a:noAutofit/>
          </a:bodyPr>
          <a:lstStyle>
            <a:lvl1pPr marL="0" indent="0">
              <a:buNone/>
              <a:defRPr sz="1400"/>
            </a:lvl1pPr>
          </a:lstStyle>
          <a:p>
            <a:pPr lvl="0"/>
            <a:r>
              <a:rPr lang="en-US" dirty="0"/>
              <a:t>Click to edit Master text styles</a:t>
            </a:r>
          </a:p>
        </p:txBody>
      </p:sp>
      <p:sp>
        <p:nvSpPr>
          <p:cNvPr id="24" name="Text Placeholder 13">
            <a:extLst>
              <a:ext uri="{FF2B5EF4-FFF2-40B4-BE49-F238E27FC236}">
                <a16:creationId xmlns:a16="http://schemas.microsoft.com/office/drawing/2014/main" id="{41CEE4F5-8D95-8452-2C12-00A013CC49B3}"/>
              </a:ext>
            </a:extLst>
          </p:cNvPr>
          <p:cNvSpPr>
            <a:spLocks noGrp="1"/>
          </p:cNvSpPr>
          <p:nvPr>
            <p:ph type="body" sz="quarter" idx="46"/>
          </p:nvPr>
        </p:nvSpPr>
        <p:spPr>
          <a:xfrm>
            <a:off x="6493971" y="4985432"/>
            <a:ext cx="1448479" cy="933450"/>
          </a:xfrm>
        </p:spPr>
        <p:txBody>
          <a:bodyPr numCol="1" anchor="ctr">
            <a:normAutofit/>
          </a:bodyPr>
          <a:lstStyle>
            <a:lvl1pPr marL="0" indent="0" algn="ctr">
              <a:buNone/>
              <a:defRPr sz="2000">
                <a:solidFill>
                  <a:srgbClr val="FFFFFF"/>
                </a:solidFill>
              </a:defRPr>
            </a:lvl1pPr>
            <a:lvl5pPr marL="1828754" indent="0">
              <a:buNone/>
              <a:defRPr/>
            </a:lvl5pPr>
          </a:lstStyle>
          <a:p>
            <a:pPr lvl="0"/>
            <a:endParaRPr lang="en-AU" dirty="0"/>
          </a:p>
        </p:txBody>
      </p:sp>
      <p:sp>
        <p:nvSpPr>
          <p:cNvPr id="28" name="Text Placeholder 24">
            <a:extLst>
              <a:ext uri="{FF2B5EF4-FFF2-40B4-BE49-F238E27FC236}">
                <a16:creationId xmlns:a16="http://schemas.microsoft.com/office/drawing/2014/main" id="{FA2D80BC-3E8C-8624-63AA-EDDFA24F2FF6}"/>
              </a:ext>
            </a:extLst>
          </p:cNvPr>
          <p:cNvSpPr>
            <a:spLocks noGrp="1"/>
          </p:cNvSpPr>
          <p:nvPr>
            <p:ph type="body" sz="quarter" idx="47"/>
          </p:nvPr>
        </p:nvSpPr>
        <p:spPr>
          <a:xfrm>
            <a:off x="8405184" y="4999246"/>
            <a:ext cx="2816363" cy="933450"/>
          </a:xfrm>
        </p:spPr>
        <p:txBody>
          <a:bodyPr anchor="ctr">
            <a:noAutofit/>
          </a:bodyPr>
          <a:lstStyle>
            <a:lvl1pPr marL="0" indent="0">
              <a:buNone/>
              <a:defRPr sz="1400"/>
            </a:lvl1pPr>
          </a:lstStyle>
          <a:p>
            <a:pPr lvl="0"/>
            <a:r>
              <a:rPr lang="en-US" dirty="0"/>
              <a:t>Click to edit Master text styles</a:t>
            </a:r>
          </a:p>
        </p:txBody>
      </p:sp>
    </p:spTree>
    <p:extLst>
      <p:ext uri="{BB962C8B-B14F-4D97-AF65-F5344CB8AC3E}">
        <p14:creationId xmlns:p14="http://schemas.microsoft.com/office/powerpoint/2010/main" val="167158025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Flow Chart 3 and Image">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5469FBA0-9CC3-4A57-008C-567F25AA661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03732" y="1937834"/>
            <a:ext cx="5219700" cy="4124325"/>
          </a:xfrm>
          <a:prstGeom prst="rect">
            <a:avLst/>
          </a:prstGeom>
        </p:spPr>
      </p:pic>
      <p:sp>
        <p:nvSpPr>
          <p:cNvPr id="4" name="Date Placeholder 3">
            <a:extLst>
              <a:ext uri="{FF2B5EF4-FFF2-40B4-BE49-F238E27FC236}">
                <a16:creationId xmlns:a16="http://schemas.microsoft.com/office/drawing/2014/main" id="{92087E9E-5A39-648D-A43F-8AAB0E0C2717}"/>
              </a:ext>
            </a:extLst>
          </p:cNvPr>
          <p:cNvSpPr>
            <a:spLocks noGrp="1"/>
          </p:cNvSpPr>
          <p:nvPr>
            <p:ph type="dt" sz="half" idx="10"/>
          </p:nvPr>
        </p:nvSpPr>
        <p:spPr/>
        <p:txBody>
          <a:bodyPr/>
          <a:lstStyle/>
          <a:p>
            <a:fld id="{B25CE4AD-319D-46E4-B613-4BE2A7023082}" type="datetime1">
              <a:rPr lang="en-AU" smtClean="0"/>
              <a:t>22/04/2026</a:t>
            </a:fld>
            <a:endParaRPr lang="en-AU" dirty="0"/>
          </a:p>
        </p:txBody>
      </p:sp>
      <p:sp>
        <p:nvSpPr>
          <p:cNvPr id="5" name="Footer Placeholder 4">
            <a:extLst>
              <a:ext uri="{FF2B5EF4-FFF2-40B4-BE49-F238E27FC236}">
                <a16:creationId xmlns:a16="http://schemas.microsoft.com/office/drawing/2014/main" id="{8E3E4377-4D97-1455-0A93-27FD7CF4523B}"/>
              </a:ext>
            </a:extLst>
          </p:cNvPr>
          <p:cNvSpPr>
            <a:spLocks noGrp="1"/>
          </p:cNvSpPr>
          <p:nvPr>
            <p:ph type="ftr" sz="quarter" idx="11"/>
          </p:nvPr>
        </p:nvSpPr>
        <p:spPr/>
        <p:txBody>
          <a:bodyPr/>
          <a:lstStyle/>
          <a:p>
            <a:r>
              <a:rPr lang="en-AU" dirty="0"/>
              <a:t>Footer or presentation title</a:t>
            </a:r>
          </a:p>
        </p:txBody>
      </p:sp>
      <p:sp>
        <p:nvSpPr>
          <p:cNvPr id="6" name="Slide Number Placeholder 5">
            <a:extLst>
              <a:ext uri="{FF2B5EF4-FFF2-40B4-BE49-F238E27FC236}">
                <a16:creationId xmlns:a16="http://schemas.microsoft.com/office/drawing/2014/main" id="{4A4E8F36-EEE9-1D85-9BB5-3B32081270C1}"/>
              </a:ext>
            </a:extLst>
          </p:cNvPr>
          <p:cNvSpPr>
            <a:spLocks noGrp="1"/>
          </p:cNvSpPr>
          <p:nvPr>
            <p:ph type="sldNum" sz="quarter" idx="12"/>
          </p:nvPr>
        </p:nvSpPr>
        <p:spPr/>
        <p:txBody>
          <a:bodyPr/>
          <a:lstStyle/>
          <a:p>
            <a:fld id="{E6DC0540-2AD0-49E8-AEF5-9973087C06F1}" type="slidenum">
              <a:rPr lang="en-AU" smtClean="0"/>
              <a:t>‹#›</a:t>
            </a:fld>
            <a:endParaRPr lang="en-AU" dirty="0"/>
          </a:p>
        </p:txBody>
      </p:sp>
      <p:sp>
        <p:nvSpPr>
          <p:cNvPr id="7" name="Picture Placeholder 6">
            <a:extLst>
              <a:ext uri="{FF2B5EF4-FFF2-40B4-BE49-F238E27FC236}">
                <a16:creationId xmlns:a16="http://schemas.microsoft.com/office/drawing/2014/main" id="{1FCDB876-2E7C-FF87-6A29-13CB31F9CC88}"/>
              </a:ext>
            </a:extLst>
          </p:cNvPr>
          <p:cNvSpPr>
            <a:spLocks noGrp="1"/>
          </p:cNvSpPr>
          <p:nvPr>
            <p:ph type="pic" sz="quarter" idx="19"/>
          </p:nvPr>
        </p:nvSpPr>
        <p:spPr>
          <a:xfrm>
            <a:off x="6328816" y="1937834"/>
            <a:ext cx="5024984" cy="4124325"/>
          </a:xfrm>
        </p:spPr>
        <p:txBody>
          <a:bodyPr/>
          <a:lstStyle>
            <a:lvl1pPr>
              <a:defRPr>
                <a:solidFill>
                  <a:srgbClr val="C2D8DE"/>
                </a:solidFill>
              </a:defRPr>
            </a:lvl1pPr>
          </a:lstStyle>
          <a:p>
            <a:endParaRPr lang="en-AU" dirty="0"/>
          </a:p>
        </p:txBody>
      </p:sp>
      <p:sp>
        <p:nvSpPr>
          <p:cNvPr id="2" name="Text Placeholder 31">
            <a:extLst>
              <a:ext uri="{FF2B5EF4-FFF2-40B4-BE49-F238E27FC236}">
                <a16:creationId xmlns:a16="http://schemas.microsoft.com/office/drawing/2014/main" id="{4E4A33FC-8F5C-2FA9-157B-1CA4AE40752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4400" kern="1200" dirty="0">
                <a:solidFill>
                  <a:srgbClr val="C2D8DE"/>
                </a:solidFill>
                <a:latin typeface="Arial" panose="020B0604020202020204" pitchFamily="34" charset="0"/>
                <a:ea typeface="+mj-ea"/>
                <a:cs typeface="Arial" panose="020B0604020202020204" pitchFamily="34" charset="0"/>
              </a:defRPr>
            </a:lvl1pPr>
          </a:lstStyle>
          <a:p>
            <a:r>
              <a:rPr lang="en-US" dirty="0"/>
              <a:t>Slide heading</a:t>
            </a:r>
            <a:endParaRPr lang="en-AU" dirty="0"/>
          </a:p>
        </p:txBody>
      </p:sp>
      <p:sp>
        <p:nvSpPr>
          <p:cNvPr id="9" name="Text Placeholder 13">
            <a:extLst>
              <a:ext uri="{FF2B5EF4-FFF2-40B4-BE49-F238E27FC236}">
                <a16:creationId xmlns:a16="http://schemas.microsoft.com/office/drawing/2014/main" id="{FF88ED57-1FE3-DA5E-D211-5B2FC00F3F2D}"/>
              </a:ext>
            </a:extLst>
          </p:cNvPr>
          <p:cNvSpPr>
            <a:spLocks noGrp="1"/>
          </p:cNvSpPr>
          <p:nvPr>
            <p:ph type="body" sz="quarter" idx="14"/>
          </p:nvPr>
        </p:nvSpPr>
        <p:spPr>
          <a:xfrm>
            <a:off x="992181" y="3540732"/>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endParaRPr lang="en-AU" dirty="0"/>
          </a:p>
        </p:txBody>
      </p:sp>
      <p:sp>
        <p:nvSpPr>
          <p:cNvPr id="12" name="Text Placeholder 24">
            <a:extLst>
              <a:ext uri="{FF2B5EF4-FFF2-40B4-BE49-F238E27FC236}">
                <a16:creationId xmlns:a16="http://schemas.microsoft.com/office/drawing/2014/main" id="{35E3C774-94A9-DB4F-72F5-F83F78816C38}"/>
              </a:ext>
            </a:extLst>
          </p:cNvPr>
          <p:cNvSpPr>
            <a:spLocks noGrp="1"/>
          </p:cNvSpPr>
          <p:nvPr>
            <p:ph type="body" sz="quarter" idx="17"/>
          </p:nvPr>
        </p:nvSpPr>
        <p:spPr>
          <a:xfrm>
            <a:off x="2900045" y="3540732"/>
            <a:ext cx="2659373" cy="933450"/>
          </a:xfrm>
        </p:spPr>
        <p:txBody>
          <a:bodyPr anchor="ctr">
            <a:noAutofit/>
          </a:bodyPr>
          <a:lstStyle>
            <a:lvl1pPr marL="0" indent="0">
              <a:buNone/>
              <a:defRPr sz="1400"/>
            </a:lvl1pPr>
          </a:lstStyle>
          <a:p>
            <a:pPr lvl="0"/>
            <a:r>
              <a:rPr lang="en-US" dirty="0"/>
              <a:t>Click to edit Master text styles</a:t>
            </a:r>
          </a:p>
        </p:txBody>
      </p:sp>
      <p:sp>
        <p:nvSpPr>
          <p:cNvPr id="16" name="Text Placeholder 13">
            <a:extLst>
              <a:ext uri="{FF2B5EF4-FFF2-40B4-BE49-F238E27FC236}">
                <a16:creationId xmlns:a16="http://schemas.microsoft.com/office/drawing/2014/main" id="{D8A49ACE-D268-3398-6A91-3E7806B305B6}"/>
              </a:ext>
            </a:extLst>
          </p:cNvPr>
          <p:cNvSpPr>
            <a:spLocks noGrp="1"/>
          </p:cNvSpPr>
          <p:nvPr>
            <p:ph type="body" sz="quarter" idx="32"/>
          </p:nvPr>
        </p:nvSpPr>
        <p:spPr>
          <a:xfrm>
            <a:off x="974648" y="2074201"/>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endParaRPr lang="en-AU" dirty="0"/>
          </a:p>
        </p:txBody>
      </p:sp>
      <p:sp>
        <p:nvSpPr>
          <p:cNvPr id="17" name="Text Placeholder 24">
            <a:extLst>
              <a:ext uri="{FF2B5EF4-FFF2-40B4-BE49-F238E27FC236}">
                <a16:creationId xmlns:a16="http://schemas.microsoft.com/office/drawing/2014/main" id="{6EA6C311-05CE-5228-A737-D11318AD6360}"/>
              </a:ext>
            </a:extLst>
          </p:cNvPr>
          <p:cNvSpPr>
            <a:spLocks noGrp="1"/>
          </p:cNvSpPr>
          <p:nvPr>
            <p:ph type="body" sz="quarter" idx="33"/>
          </p:nvPr>
        </p:nvSpPr>
        <p:spPr>
          <a:xfrm>
            <a:off x="2882510" y="2074201"/>
            <a:ext cx="2659373" cy="933450"/>
          </a:xfrm>
        </p:spPr>
        <p:txBody>
          <a:bodyPr anchor="ctr">
            <a:noAutofit/>
          </a:bodyPr>
          <a:lstStyle>
            <a:lvl1pPr marL="0" indent="0">
              <a:buNone/>
              <a:defRPr sz="1400"/>
            </a:lvl1pPr>
          </a:lstStyle>
          <a:p>
            <a:pPr lvl="0"/>
            <a:r>
              <a:rPr lang="en-US" dirty="0"/>
              <a:t>Click to edit Master text styles</a:t>
            </a:r>
          </a:p>
        </p:txBody>
      </p:sp>
      <p:sp>
        <p:nvSpPr>
          <p:cNvPr id="18" name="Text Placeholder 13">
            <a:extLst>
              <a:ext uri="{FF2B5EF4-FFF2-40B4-BE49-F238E27FC236}">
                <a16:creationId xmlns:a16="http://schemas.microsoft.com/office/drawing/2014/main" id="{468806A0-1600-32B9-2C06-A280D5AF80C3}"/>
              </a:ext>
            </a:extLst>
          </p:cNvPr>
          <p:cNvSpPr>
            <a:spLocks noGrp="1"/>
          </p:cNvSpPr>
          <p:nvPr>
            <p:ph type="body" sz="quarter" idx="34"/>
          </p:nvPr>
        </p:nvSpPr>
        <p:spPr>
          <a:xfrm>
            <a:off x="974648" y="4994883"/>
            <a:ext cx="1454711" cy="933450"/>
          </a:xfrm>
        </p:spPr>
        <p:txBody>
          <a:bodyPr numCol="1" anchor="ctr">
            <a:normAutofit/>
          </a:bodyPr>
          <a:lstStyle>
            <a:lvl1pPr marL="0" indent="0" algn="ctr">
              <a:buNone/>
              <a:defRPr sz="2000">
                <a:solidFill>
                  <a:schemeClr val="bg1"/>
                </a:solidFill>
              </a:defRPr>
            </a:lvl1pPr>
            <a:lvl5pPr marL="1828754" indent="0">
              <a:buNone/>
              <a:defRPr/>
            </a:lvl5pPr>
          </a:lstStyle>
          <a:p>
            <a:pPr lvl="0"/>
            <a:endParaRPr lang="en-AU" dirty="0"/>
          </a:p>
        </p:txBody>
      </p:sp>
      <p:sp>
        <p:nvSpPr>
          <p:cNvPr id="19" name="Text Placeholder 24">
            <a:extLst>
              <a:ext uri="{FF2B5EF4-FFF2-40B4-BE49-F238E27FC236}">
                <a16:creationId xmlns:a16="http://schemas.microsoft.com/office/drawing/2014/main" id="{781D3DFB-930D-9C6C-D581-F3DECEF4513C}"/>
              </a:ext>
            </a:extLst>
          </p:cNvPr>
          <p:cNvSpPr>
            <a:spLocks noGrp="1"/>
          </p:cNvSpPr>
          <p:nvPr>
            <p:ph type="body" sz="quarter" idx="35"/>
          </p:nvPr>
        </p:nvSpPr>
        <p:spPr>
          <a:xfrm>
            <a:off x="2882510" y="4994883"/>
            <a:ext cx="2659373" cy="933450"/>
          </a:xfrm>
        </p:spPr>
        <p:txBody>
          <a:bodyPr anchor="ctr">
            <a:noAutofit/>
          </a:bodyPr>
          <a:lstStyle>
            <a:lvl1pPr marL="0" indent="0">
              <a:buNone/>
              <a:defRPr sz="1400"/>
            </a:lvl1pPr>
          </a:lstStyle>
          <a:p>
            <a:pPr lvl="0"/>
            <a:r>
              <a:rPr lang="en-US" dirty="0"/>
              <a:t>Click to edit Master text styles</a:t>
            </a:r>
          </a:p>
        </p:txBody>
      </p:sp>
    </p:spTree>
    <p:extLst>
      <p:ext uri="{BB962C8B-B14F-4D97-AF65-F5344CB8AC3E}">
        <p14:creationId xmlns:p14="http://schemas.microsoft.com/office/powerpoint/2010/main" val="61667321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Presentation Cov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8ED2196-60F4-5FC3-D67E-F5F3F23E2FC1}"/>
              </a:ext>
            </a:extLst>
          </p:cNvPr>
          <p:cNvSpPr/>
          <p:nvPr userDrawn="1"/>
        </p:nvSpPr>
        <p:spPr>
          <a:xfrm>
            <a:off x="0" y="0"/>
            <a:ext cx="12192000" cy="6858000"/>
          </a:xfrm>
          <a:prstGeom prst="rect">
            <a:avLst/>
          </a:prstGeom>
          <a:solidFill>
            <a:srgbClr val="002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pic>
        <p:nvPicPr>
          <p:cNvPr id="5" name="Graphic 4">
            <a:extLst>
              <a:ext uri="{FF2B5EF4-FFF2-40B4-BE49-F238E27FC236}">
                <a16:creationId xmlns:a16="http://schemas.microsoft.com/office/drawing/2014/main" id="{3FE80F58-A351-A4AB-AD7B-B8928B7744B5}"/>
              </a:ext>
            </a:extLst>
          </p:cNvPr>
          <p:cNvPicPr>
            <a:picLocks noChangeAspect="1"/>
          </p:cNvPicPr>
          <p:nvPr userDrawn="1"/>
        </p:nvPicPr>
        <p:blipFill rotWithShape="1">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r="23147"/>
          <a:stretch/>
        </p:blipFill>
        <p:spPr>
          <a:xfrm>
            <a:off x="8263987" y="4"/>
            <a:ext cx="3928013" cy="6870613"/>
          </a:xfrm>
          <a:prstGeom prst="rect">
            <a:avLst/>
          </a:prstGeom>
        </p:spPr>
      </p:pic>
      <p:pic>
        <p:nvPicPr>
          <p:cNvPr id="11" name="Picture 10">
            <a:extLst>
              <a:ext uri="{FF2B5EF4-FFF2-40B4-BE49-F238E27FC236}">
                <a16:creationId xmlns:a16="http://schemas.microsoft.com/office/drawing/2014/main" id="{FA4A4F61-7BBF-10DC-A809-CFEF3A48E43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016605" y="5948043"/>
            <a:ext cx="1685562" cy="590873"/>
          </a:xfrm>
          <a:prstGeom prst="rect">
            <a:avLst/>
          </a:prstGeom>
        </p:spPr>
      </p:pic>
      <p:sp>
        <p:nvSpPr>
          <p:cNvPr id="2" name="Title 1">
            <a:extLst>
              <a:ext uri="{FF2B5EF4-FFF2-40B4-BE49-F238E27FC236}">
                <a16:creationId xmlns:a16="http://schemas.microsoft.com/office/drawing/2014/main" id="{CC0B6805-6388-3600-3A13-F5E2BC8372FA}"/>
              </a:ext>
            </a:extLst>
          </p:cNvPr>
          <p:cNvSpPr>
            <a:spLocks noGrp="1"/>
          </p:cNvSpPr>
          <p:nvPr>
            <p:ph type="ctrTitle"/>
          </p:nvPr>
        </p:nvSpPr>
        <p:spPr>
          <a:xfrm>
            <a:off x="548639" y="1089590"/>
            <a:ext cx="5411585" cy="3648666"/>
          </a:xfrm>
        </p:spPr>
        <p:txBody>
          <a:bodyPr wrap="square" anchor="b">
            <a:normAutofit/>
          </a:bodyPr>
          <a:lstStyle>
            <a:lvl1pPr algn="l">
              <a:defRPr sz="7200">
                <a:solidFill>
                  <a:srgbClr val="E4E0D9"/>
                </a:solidFill>
                <a:latin typeface="Arial" panose="020B0604020202020204" pitchFamily="34" charset="0"/>
                <a:cs typeface="Arial" panose="020B0604020202020204" pitchFamily="34" charset="0"/>
              </a:defRPr>
            </a:lvl1pPr>
          </a:lstStyle>
          <a:p>
            <a:endParaRPr lang="en-AU" dirty="0"/>
          </a:p>
        </p:txBody>
      </p:sp>
      <p:sp>
        <p:nvSpPr>
          <p:cNvPr id="3" name="Subtitle 2">
            <a:extLst>
              <a:ext uri="{FF2B5EF4-FFF2-40B4-BE49-F238E27FC236}">
                <a16:creationId xmlns:a16="http://schemas.microsoft.com/office/drawing/2014/main" id="{2AFF7ABD-FE81-827A-ACCD-045B051DE2AC}"/>
              </a:ext>
            </a:extLst>
          </p:cNvPr>
          <p:cNvSpPr>
            <a:spLocks noGrp="1"/>
          </p:cNvSpPr>
          <p:nvPr>
            <p:ph type="subTitle" idx="1"/>
          </p:nvPr>
        </p:nvSpPr>
        <p:spPr>
          <a:xfrm>
            <a:off x="548642" y="4883154"/>
            <a:ext cx="5411585" cy="745801"/>
          </a:xfrm>
        </p:spPr>
        <p:txBody>
          <a:bodyPr/>
          <a:lstStyle>
            <a:lvl1pPr marL="0" indent="0" algn="l">
              <a:buNone/>
              <a:defRPr sz="2400">
                <a:solidFill>
                  <a:srgbClr val="E4E0D9"/>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endParaRPr lang="en-AU" dirty="0"/>
          </a:p>
        </p:txBody>
      </p:sp>
    </p:spTree>
    <p:extLst>
      <p:ext uri="{BB962C8B-B14F-4D97-AF65-F5344CB8AC3E}">
        <p14:creationId xmlns:p14="http://schemas.microsoft.com/office/powerpoint/2010/main" val="407828319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Presentation Cover 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C200839-28B0-2EE7-A345-E47CAF01DAB4}"/>
              </a:ext>
            </a:extLst>
          </p:cNvPr>
          <p:cNvSpPr/>
          <p:nvPr userDrawn="1"/>
        </p:nvSpPr>
        <p:spPr>
          <a:xfrm>
            <a:off x="0" y="-12700"/>
            <a:ext cx="12192000" cy="6870700"/>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Picture Placeholder 5">
            <a:extLst>
              <a:ext uri="{FF2B5EF4-FFF2-40B4-BE49-F238E27FC236}">
                <a16:creationId xmlns:a16="http://schemas.microsoft.com/office/drawing/2014/main" id="{6F9E4051-E785-38BC-DF60-CA7CF1A6DD40}"/>
              </a:ext>
            </a:extLst>
          </p:cNvPr>
          <p:cNvSpPr>
            <a:spLocks noGrp="1"/>
          </p:cNvSpPr>
          <p:nvPr>
            <p:ph type="pic" sz="quarter" idx="10"/>
          </p:nvPr>
        </p:nvSpPr>
        <p:spPr>
          <a:xfrm>
            <a:off x="6894513" y="0"/>
            <a:ext cx="5297487" cy="6870700"/>
          </a:xfrm>
        </p:spPr>
        <p:txBody>
          <a:bodyPr/>
          <a:lstStyle/>
          <a:p>
            <a:endParaRPr lang="en-AU"/>
          </a:p>
        </p:txBody>
      </p:sp>
      <p:pic>
        <p:nvPicPr>
          <p:cNvPr id="7" name="Graphic 6">
            <a:extLst>
              <a:ext uri="{FF2B5EF4-FFF2-40B4-BE49-F238E27FC236}">
                <a16:creationId xmlns:a16="http://schemas.microsoft.com/office/drawing/2014/main" id="{5DED1B63-2ECD-196C-E904-AA8DAB54F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1"/>
            <a:ext cx="9305883" cy="6870699"/>
          </a:xfrm>
          <a:prstGeom prst="rect">
            <a:avLst/>
          </a:prstGeom>
        </p:spPr>
      </p:pic>
    </p:spTree>
    <p:extLst>
      <p:ext uri="{BB962C8B-B14F-4D97-AF65-F5344CB8AC3E}">
        <p14:creationId xmlns:p14="http://schemas.microsoft.com/office/powerpoint/2010/main" val="274808450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Presentation Cov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8ED2196-60F4-5FC3-D67E-F5F3F23E2FC1}"/>
              </a:ext>
            </a:extLst>
          </p:cNvPr>
          <p:cNvSpPr/>
          <p:nvPr userDrawn="1"/>
        </p:nvSpPr>
        <p:spPr>
          <a:xfrm>
            <a:off x="0" y="0"/>
            <a:ext cx="12192000" cy="68580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pic>
        <p:nvPicPr>
          <p:cNvPr id="5" name="Graphic 4">
            <a:extLst>
              <a:ext uri="{FF2B5EF4-FFF2-40B4-BE49-F238E27FC236}">
                <a16:creationId xmlns:a16="http://schemas.microsoft.com/office/drawing/2014/main" id="{3FE80F58-A351-A4AB-AD7B-B8928B7744B5}"/>
              </a:ext>
            </a:extLst>
          </p:cNvPr>
          <p:cNvPicPr>
            <a:picLocks noChangeAspect="1"/>
          </p:cNvPicPr>
          <p:nvPr userDrawn="1"/>
        </p:nvPicPr>
        <p:blipFill rotWithShape="1">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r="15333"/>
          <a:stretch/>
        </p:blipFill>
        <p:spPr>
          <a:xfrm>
            <a:off x="7864607" y="4"/>
            <a:ext cx="4327393" cy="6870613"/>
          </a:xfrm>
          <a:prstGeom prst="rect">
            <a:avLst/>
          </a:prstGeom>
        </p:spPr>
      </p:pic>
      <p:pic>
        <p:nvPicPr>
          <p:cNvPr id="11" name="Picture 10">
            <a:extLst>
              <a:ext uri="{FF2B5EF4-FFF2-40B4-BE49-F238E27FC236}">
                <a16:creationId xmlns:a16="http://schemas.microsoft.com/office/drawing/2014/main" id="{FA4A4F61-7BBF-10DC-A809-CFEF3A48E43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016605" y="5948043"/>
            <a:ext cx="1685562" cy="590873"/>
          </a:xfrm>
          <a:prstGeom prst="rect">
            <a:avLst/>
          </a:prstGeom>
        </p:spPr>
      </p:pic>
      <p:sp>
        <p:nvSpPr>
          <p:cNvPr id="2" name="Title 1">
            <a:extLst>
              <a:ext uri="{FF2B5EF4-FFF2-40B4-BE49-F238E27FC236}">
                <a16:creationId xmlns:a16="http://schemas.microsoft.com/office/drawing/2014/main" id="{CC0B6805-6388-3600-3A13-F5E2BC8372FA}"/>
              </a:ext>
            </a:extLst>
          </p:cNvPr>
          <p:cNvSpPr>
            <a:spLocks noGrp="1"/>
          </p:cNvSpPr>
          <p:nvPr>
            <p:ph type="ctrTitle"/>
          </p:nvPr>
        </p:nvSpPr>
        <p:spPr>
          <a:xfrm>
            <a:off x="548639" y="1089590"/>
            <a:ext cx="5411585" cy="3648666"/>
          </a:xfrm>
        </p:spPr>
        <p:txBody>
          <a:bodyPr wrap="square" anchor="b">
            <a:normAutofit/>
          </a:bodyPr>
          <a:lstStyle>
            <a:lvl1pPr algn="l">
              <a:defRPr sz="7200">
                <a:solidFill>
                  <a:schemeClr val="bg1"/>
                </a:solidFill>
                <a:latin typeface="Arial" panose="020B0604020202020204" pitchFamily="34" charset="0"/>
                <a:cs typeface="Arial" panose="020B0604020202020204" pitchFamily="34" charset="0"/>
              </a:defRPr>
            </a:lvl1pPr>
          </a:lstStyle>
          <a:p>
            <a:endParaRPr lang="en-AU" dirty="0"/>
          </a:p>
        </p:txBody>
      </p:sp>
      <p:sp>
        <p:nvSpPr>
          <p:cNvPr id="3" name="Subtitle 2">
            <a:extLst>
              <a:ext uri="{FF2B5EF4-FFF2-40B4-BE49-F238E27FC236}">
                <a16:creationId xmlns:a16="http://schemas.microsoft.com/office/drawing/2014/main" id="{2AFF7ABD-FE81-827A-ACCD-045B051DE2AC}"/>
              </a:ext>
            </a:extLst>
          </p:cNvPr>
          <p:cNvSpPr>
            <a:spLocks noGrp="1"/>
          </p:cNvSpPr>
          <p:nvPr>
            <p:ph type="subTitle" idx="1"/>
          </p:nvPr>
        </p:nvSpPr>
        <p:spPr>
          <a:xfrm>
            <a:off x="548642" y="4883154"/>
            <a:ext cx="5411585" cy="745801"/>
          </a:xfrm>
        </p:spPr>
        <p:txBody>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endParaRPr lang="en-AU" dirty="0"/>
          </a:p>
        </p:txBody>
      </p:sp>
    </p:spTree>
    <p:extLst>
      <p:ext uri="{BB962C8B-B14F-4D97-AF65-F5344CB8AC3E}">
        <p14:creationId xmlns:p14="http://schemas.microsoft.com/office/powerpoint/2010/main" val="382607460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Acknowledgment of Country">
    <p:spTree>
      <p:nvGrpSpPr>
        <p:cNvPr id="1" name=""/>
        <p:cNvGrpSpPr/>
        <p:nvPr/>
      </p:nvGrpSpPr>
      <p:grpSpPr>
        <a:xfrm>
          <a:off x="0" y="0"/>
          <a:ext cx="0" cy="0"/>
          <a:chOff x="0" y="0"/>
          <a:chExt cx="0" cy="0"/>
        </a:xfrm>
      </p:grpSpPr>
      <p:sp>
        <p:nvSpPr>
          <p:cNvPr id="13" name="Graphic 11">
            <a:extLst>
              <a:ext uri="{FF2B5EF4-FFF2-40B4-BE49-F238E27FC236}">
                <a16:creationId xmlns:a16="http://schemas.microsoft.com/office/drawing/2014/main" id="{74B11AC7-20BB-486B-E0A9-5891CF04005C}"/>
              </a:ext>
            </a:extLst>
          </p:cNvPr>
          <p:cNvSpPr/>
          <p:nvPr/>
        </p:nvSpPr>
        <p:spPr>
          <a:xfrm>
            <a:off x="4080269" y="0"/>
            <a:ext cx="8136000" cy="6876000"/>
          </a:xfrm>
          <a:custGeom>
            <a:avLst/>
            <a:gdLst>
              <a:gd name="connsiteX0" fmla="*/ 8105084 w 8105083"/>
              <a:gd name="connsiteY0" fmla="*/ 6859511 h 6859510"/>
              <a:gd name="connsiteX1" fmla="*/ 2180920 w 8105083"/>
              <a:gd name="connsiteY1" fmla="*/ 6859511 h 6859510"/>
              <a:gd name="connsiteX2" fmla="*/ 298595 w 8105083"/>
              <a:gd name="connsiteY2" fmla="*/ 3488215 h 6859510"/>
              <a:gd name="connsiteX3" fmla="*/ 2188171 w 8105083"/>
              <a:gd name="connsiteY3" fmla="*/ 0 h 6859510"/>
              <a:gd name="connsiteX4" fmla="*/ 8105084 w 8105083"/>
              <a:gd name="connsiteY4" fmla="*/ 0 h 6859510"/>
              <a:gd name="connsiteX5" fmla="*/ 8105084 w 8105083"/>
              <a:gd name="connsiteY5" fmla="*/ 6859511 h 685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5083" h="6859510">
                <a:moveTo>
                  <a:pt x="8105084" y="6859511"/>
                </a:moveTo>
                <a:lnTo>
                  <a:pt x="2180920" y="6859511"/>
                </a:lnTo>
                <a:cubicBezTo>
                  <a:pt x="337417" y="6853619"/>
                  <a:pt x="-491434" y="4963138"/>
                  <a:pt x="298595" y="3488215"/>
                </a:cubicBezTo>
                <a:lnTo>
                  <a:pt x="2188171" y="0"/>
                </a:lnTo>
                <a:lnTo>
                  <a:pt x="8105084" y="0"/>
                </a:lnTo>
                <a:lnTo>
                  <a:pt x="8105084" y="6859511"/>
                </a:lnTo>
                <a:close/>
              </a:path>
            </a:pathLst>
          </a:custGeom>
          <a:blipFill>
            <a:blip r:embed="rId2">
              <a:extLst>
                <a:ext uri="{28A0092B-C50C-407E-A947-70E740481C1C}">
                  <a14:useLocalDpi xmlns:a14="http://schemas.microsoft.com/office/drawing/2010/main" val="0"/>
                </a:ext>
              </a:extLst>
            </a:blip>
            <a:stretch>
              <a:fillRect l="-1210" t="-1210"/>
            </a:stretch>
          </a:blipFill>
          <a:ln w="0" cap="flat">
            <a:noFill/>
            <a:prstDash val="solid"/>
            <a:miter/>
          </a:ln>
        </p:spPr>
        <p:txBody>
          <a:bodyPr rtlCol="0" anchor="ctr"/>
          <a:lstStyle/>
          <a:p>
            <a:endParaRPr lang="en-AU" sz="1800" dirty="0"/>
          </a:p>
        </p:txBody>
      </p:sp>
      <p:sp>
        <p:nvSpPr>
          <p:cNvPr id="3" name="Text Placeholder 2">
            <a:extLst>
              <a:ext uri="{FF2B5EF4-FFF2-40B4-BE49-F238E27FC236}">
                <a16:creationId xmlns:a16="http://schemas.microsoft.com/office/drawing/2014/main" id="{B5219CE7-86E9-EBED-0AEA-8A8332A176DF}"/>
              </a:ext>
            </a:extLst>
          </p:cNvPr>
          <p:cNvSpPr>
            <a:spLocks noGrp="1"/>
          </p:cNvSpPr>
          <p:nvPr>
            <p:ph type="body" idx="1" hasCustomPrompt="1"/>
          </p:nvPr>
        </p:nvSpPr>
        <p:spPr>
          <a:xfrm>
            <a:off x="577516" y="2832955"/>
            <a:ext cx="3708157" cy="2371289"/>
          </a:xfrm>
        </p:spPr>
        <p:txBody>
          <a:bodyPr/>
          <a:lstStyle>
            <a:lvl1pPr marL="0" indent="0">
              <a:buNone/>
              <a:defRPr sz="2400">
                <a:solidFill>
                  <a:srgbClr val="002E45"/>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Slide sub-heading</a:t>
            </a:r>
          </a:p>
        </p:txBody>
      </p:sp>
      <p:sp>
        <p:nvSpPr>
          <p:cNvPr id="4" name="TextBox 3">
            <a:extLst>
              <a:ext uri="{FF2B5EF4-FFF2-40B4-BE49-F238E27FC236}">
                <a16:creationId xmlns:a16="http://schemas.microsoft.com/office/drawing/2014/main" id="{EFD2A5BC-108F-7E12-7E2E-0C9966C43D92}"/>
              </a:ext>
            </a:extLst>
          </p:cNvPr>
          <p:cNvSpPr txBox="1"/>
          <p:nvPr userDrawn="1"/>
        </p:nvSpPr>
        <p:spPr>
          <a:xfrm>
            <a:off x="577516" y="1215483"/>
            <a:ext cx="4839630" cy="1446550"/>
          </a:xfrm>
          <a:prstGeom prst="rect">
            <a:avLst/>
          </a:prstGeom>
          <a:noFill/>
        </p:spPr>
        <p:txBody>
          <a:bodyPr wrap="square" rtlCol="0">
            <a:spAutoFit/>
          </a:bodyPr>
          <a:lstStyle/>
          <a:p>
            <a:r>
              <a:rPr lang="en-US" sz="4400" dirty="0"/>
              <a:t>Acknowledgment </a:t>
            </a:r>
            <a:br>
              <a:rPr lang="en-US" sz="4400" dirty="0"/>
            </a:br>
            <a:r>
              <a:rPr lang="en-US" sz="4400" dirty="0"/>
              <a:t>of Country</a:t>
            </a:r>
            <a:endParaRPr lang="en-AU" sz="4400" dirty="0"/>
          </a:p>
        </p:txBody>
      </p:sp>
    </p:spTree>
    <p:extLst>
      <p:ext uri="{BB962C8B-B14F-4D97-AF65-F5344CB8AC3E}">
        <p14:creationId xmlns:p14="http://schemas.microsoft.com/office/powerpoint/2010/main" val="38987513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Welcome to Count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219CE7-86E9-EBED-0AEA-8A8332A176DF}"/>
              </a:ext>
            </a:extLst>
          </p:cNvPr>
          <p:cNvSpPr>
            <a:spLocks noGrp="1"/>
          </p:cNvSpPr>
          <p:nvPr>
            <p:ph type="body" idx="1" hasCustomPrompt="1"/>
          </p:nvPr>
        </p:nvSpPr>
        <p:spPr>
          <a:xfrm>
            <a:off x="577516" y="2832955"/>
            <a:ext cx="3708157" cy="2371289"/>
          </a:xfrm>
        </p:spPr>
        <p:txBody>
          <a:bodyPr/>
          <a:lstStyle>
            <a:lvl1pPr marL="0" indent="0">
              <a:buNone/>
              <a:defRPr sz="2400">
                <a:solidFill>
                  <a:srgbClr val="002E45"/>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Slide sub-heading</a:t>
            </a:r>
          </a:p>
        </p:txBody>
      </p:sp>
      <p:sp>
        <p:nvSpPr>
          <p:cNvPr id="4" name="TextBox 3">
            <a:extLst>
              <a:ext uri="{FF2B5EF4-FFF2-40B4-BE49-F238E27FC236}">
                <a16:creationId xmlns:a16="http://schemas.microsoft.com/office/drawing/2014/main" id="{EFD2A5BC-108F-7E12-7E2E-0C9966C43D92}"/>
              </a:ext>
            </a:extLst>
          </p:cNvPr>
          <p:cNvSpPr txBox="1"/>
          <p:nvPr userDrawn="1"/>
        </p:nvSpPr>
        <p:spPr>
          <a:xfrm>
            <a:off x="577516" y="808159"/>
            <a:ext cx="4839630" cy="1938992"/>
          </a:xfrm>
          <a:prstGeom prst="rect">
            <a:avLst/>
          </a:prstGeom>
          <a:noFill/>
        </p:spPr>
        <p:txBody>
          <a:bodyPr wrap="square" rtlCol="0">
            <a:spAutoFit/>
          </a:bodyPr>
          <a:lstStyle/>
          <a:p>
            <a:r>
              <a:rPr lang="en-US" sz="6000" dirty="0"/>
              <a:t>Welcome </a:t>
            </a:r>
            <a:br>
              <a:rPr lang="en-US" sz="6000" dirty="0"/>
            </a:br>
            <a:r>
              <a:rPr lang="en-US" sz="6000" dirty="0"/>
              <a:t>to Country</a:t>
            </a:r>
            <a:endParaRPr lang="en-AU" sz="6000" dirty="0"/>
          </a:p>
        </p:txBody>
      </p:sp>
      <p:sp>
        <p:nvSpPr>
          <p:cNvPr id="2" name="Graphic 11">
            <a:extLst>
              <a:ext uri="{FF2B5EF4-FFF2-40B4-BE49-F238E27FC236}">
                <a16:creationId xmlns:a16="http://schemas.microsoft.com/office/drawing/2014/main" id="{AFD91D5A-EE9D-F7DB-73B4-DCA60ABCB837}"/>
              </a:ext>
            </a:extLst>
          </p:cNvPr>
          <p:cNvSpPr/>
          <p:nvPr userDrawn="1"/>
        </p:nvSpPr>
        <p:spPr>
          <a:xfrm>
            <a:off x="4080269" y="0"/>
            <a:ext cx="8136000" cy="6876000"/>
          </a:xfrm>
          <a:custGeom>
            <a:avLst/>
            <a:gdLst>
              <a:gd name="connsiteX0" fmla="*/ 8105084 w 8105083"/>
              <a:gd name="connsiteY0" fmla="*/ 6859511 h 6859510"/>
              <a:gd name="connsiteX1" fmla="*/ 2180920 w 8105083"/>
              <a:gd name="connsiteY1" fmla="*/ 6859511 h 6859510"/>
              <a:gd name="connsiteX2" fmla="*/ 298595 w 8105083"/>
              <a:gd name="connsiteY2" fmla="*/ 3488215 h 6859510"/>
              <a:gd name="connsiteX3" fmla="*/ 2188171 w 8105083"/>
              <a:gd name="connsiteY3" fmla="*/ 0 h 6859510"/>
              <a:gd name="connsiteX4" fmla="*/ 8105084 w 8105083"/>
              <a:gd name="connsiteY4" fmla="*/ 0 h 6859510"/>
              <a:gd name="connsiteX5" fmla="*/ 8105084 w 8105083"/>
              <a:gd name="connsiteY5" fmla="*/ 6859511 h 685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5083" h="6859510">
                <a:moveTo>
                  <a:pt x="8105084" y="6859511"/>
                </a:moveTo>
                <a:lnTo>
                  <a:pt x="2180920" y="6859511"/>
                </a:lnTo>
                <a:cubicBezTo>
                  <a:pt x="337417" y="6853619"/>
                  <a:pt x="-491434" y="4963138"/>
                  <a:pt x="298595" y="3488215"/>
                </a:cubicBezTo>
                <a:lnTo>
                  <a:pt x="2188171" y="0"/>
                </a:lnTo>
                <a:lnTo>
                  <a:pt x="8105084" y="0"/>
                </a:lnTo>
                <a:lnTo>
                  <a:pt x="8105084" y="6859511"/>
                </a:lnTo>
                <a:close/>
              </a:path>
            </a:pathLst>
          </a:custGeom>
          <a:blipFill>
            <a:blip r:embed="rId2">
              <a:extLst>
                <a:ext uri="{28A0092B-C50C-407E-A947-70E740481C1C}">
                  <a14:useLocalDpi xmlns:a14="http://schemas.microsoft.com/office/drawing/2010/main" val="0"/>
                </a:ext>
              </a:extLst>
            </a:blip>
            <a:stretch>
              <a:fillRect l="-1210" t="-1210"/>
            </a:stretch>
          </a:blipFill>
          <a:ln w="0" cap="flat">
            <a:noFill/>
            <a:prstDash val="solid"/>
            <a:miter/>
          </a:ln>
        </p:spPr>
        <p:txBody>
          <a:bodyPr rtlCol="0" anchor="ctr"/>
          <a:lstStyle/>
          <a:p>
            <a:endParaRPr lang="en-AU" sz="1800" dirty="0"/>
          </a:p>
        </p:txBody>
      </p:sp>
    </p:spTree>
    <p:extLst>
      <p:ext uri="{BB962C8B-B14F-4D97-AF65-F5344CB8AC3E}">
        <p14:creationId xmlns:p14="http://schemas.microsoft.com/office/powerpoint/2010/main" val="107376814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Editable Slide Brea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87ABF6-68FE-4820-E7D9-780957FC8CD7}"/>
              </a:ext>
            </a:extLst>
          </p:cNvPr>
          <p:cNvSpPr/>
          <p:nvPr userDrawn="1"/>
        </p:nvSpPr>
        <p:spPr>
          <a:xfrm>
            <a:off x="3" y="0"/>
            <a:ext cx="12191997" cy="6858000"/>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 name="Title 1">
            <a:extLst>
              <a:ext uri="{FF2B5EF4-FFF2-40B4-BE49-F238E27FC236}">
                <a16:creationId xmlns:a16="http://schemas.microsoft.com/office/drawing/2014/main" id="{B42ECED4-3343-BAB2-0CB0-FC9B879193E0}"/>
              </a:ext>
            </a:extLst>
          </p:cNvPr>
          <p:cNvSpPr>
            <a:spLocks noGrp="1"/>
          </p:cNvSpPr>
          <p:nvPr>
            <p:ph type="title" hasCustomPrompt="1"/>
          </p:nvPr>
        </p:nvSpPr>
        <p:spPr>
          <a:xfrm>
            <a:off x="5570917" y="526212"/>
            <a:ext cx="5016859" cy="4036264"/>
          </a:xfrm>
        </p:spPr>
        <p:txBody>
          <a:bodyPr anchor="b"/>
          <a:lstStyle>
            <a:lvl1pPr>
              <a:defRPr sz="6000">
                <a:solidFill>
                  <a:srgbClr val="084975"/>
                </a:solidFill>
              </a:defRPr>
            </a:lvl1pPr>
          </a:lstStyle>
          <a:p>
            <a:r>
              <a:rPr lang="en-US" dirty="0"/>
              <a:t>Section slide heading </a:t>
            </a:r>
            <a:endParaRPr lang="en-AU" dirty="0"/>
          </a:p>
        </p:txBody>
      </p:sp>
      <p:sp>
        <p:nvSpPr>
          <p:cNvPr id="3" name="Text Placeholder 2">
            <a:extLst>
              <a:ext uri="{FF2B5EF4-FFF2-40B4-BE49-F238E27FC236}">
                <a16:creationId xmlns:a16="http://schemas.microsoft.com/office/drawing/2014/main" id="{B5219CE7-86E9-EBED-0AEA-8A8332A176DF}"/>
              </a:ext>
            </a:extLst>
          </p:cNvPr>
          <p:cNvSpPr>
            <a:spLocks noGrp="1"/>
          </p:cNvSpPr>
          <p:nvPr>
            <p:ph type="body" idx="1" hasCustomPrompt="1"/>
          </p:nvPr>
        </p:nvSpPr>
        <p:spPr>
          <a:xfrm>
            <a:off x="5570917" y="4589467"/>
            <a:ext cx="5035057" cy="1500187"/>
          </a:xfrm>
        </p:spPr>
        <p:txBody>
          <a:bodyPr/>
          <a:lstStyle>
            <a:lvl1pPr marL="0" indent="0">
              <a:buNone/>
              <a:defRPr sz="2400">
                <a:solidFill>
                  <a:srgbClr val="084975"/>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Slide sub-heading</a:t>
            </a:r>
          </a:p>
        </p:txBody>
      </p:sp>
      <p:sp>
        <p:nvSpPr>
          <p:cNvPr id="4" name="Date Placeholder 3">
            <a:extLst>
              <a:ext uri="{FF2B5EF4-FFF2-40B4-BE49-F238E27FC236}">
                <a16:creationId xmlns:a16="http://schemas.microsoft.com/office/drawing/2014/main" id="{41BDD529-2048-E65B-A1DD-1F92F5590B9A}"/>
              </a:ext>
            </a:extLst>
          </p:cNvPr>
          <p:cNvSpPr>
            <a:spLocks noGrp="1"/>
          </p:cNvSpPr>
          <p:nvPr>
            <p:ph type="dt" sz="half" idx="10"/>
          </p:nvPr>
        </p:nvSpPr>
        <p:spPr/>
        <p:txBody>
          <a:bodyPr/>
          <a:lstStyle/>
          <a:p>
            <a:fld id="{9405D74A-C8D4-4E5B-9BB6-0F74A9847CBB}" type="datetime1">
              <a:rPr lang="en-AU" smtClean="0"/>
              <a:t>22/04/2026</a:t>
            </a:fld>
            <a:endParaRPr lang="en-AU" dirty="0"/>
          </a:p>
        </p:txBody>
      </p:sp>
      <p:pic>
        <p:nvPicPr>
          <p:cNvPr id="8" name="Graphic 7">
            <a:extLst>
              <a:ext uri="{FF2B5EF4-FFF2-40B4-BE49-F238E27FC236}">
                <a16:creationId xmlns:a16="http://schemas.microsoft.com/office/drawing/2014/main" id="{B7C53D3E-F664-9FFB-5835-3D8675321CA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669886" y="6176967"/>
            <a:ext cx="369716" cy="579221"/>
          </a:xfrm>
          <a:prstGeom prst="rect">
            <a:avLst/>
          </a:prstGeom>
        </p:spPr>
      </p:pic>
      <p:sp>
        <p:nvSpPr>
          <p:cNvPr id="5" name="Footer Placeholder 4">
            <a:extLst>
              <a:ext uri="{FF2B5EF4-FFF2-40B4-BE49-F238E27FC236}">
                <a16:creationId xmlns:a16="http://schemas.microsoft.com/office/drawing/2014/main" id="{F62833F3-8473-BB03-F46F-EA4D2214CB50}"/>
              </a:ext>
            </a:extLst>
          </p:cNvPr>
          <p:cNvSpPr>
            <a:spLocks noGrp="1"/>
          </p:cNvSpPr>
          <p:nvPr>
            <p:ph type="ftr" sz="quarter" idx="11"/>
          </p:nvPr>
        </p:nvSpPr>
        <p:spPr/>
        <p:txBody>
          <a:bodyPr/>
          <a:lstStyle/>
          <a:p>
            <a:r>
              <a:rPr lang="en-AU" dirty="0"/>
              <a:t>Footer or presentation title</a:t>
            </a:r>
          </a:p>
        </p:txBody>
      </p:sp>
      <p:sp>
        <p:nvSpPr>
          <p:cNvPr id="6" name="Slide Number Placeholder 5">
            <a:extLst>
              <a:ext uri="{FF2B5EF4-FFF2-40B4-BE49-F238E27FC236}">
                <a16:creationId xmlns:a16="http://schemas.microsoft.com/office/drawing/2014/main" id="{C200A006-C0F1-94B1-B9EA-26684B52345D}"/>
              </a:ext>
            </a:extLst>
          </p:cNvPr>
          <p:cNvSpPr>
            <a:spLocks noGrp="1"/>
          </p:cNvSpPr>
          <p:nvPr>
            <p:ph type="sldNum" sz="quarter" idx="12"/>
          </p:nvPr>
        </p:nvSpPr>
        <p:spPr/>
        <p:txBody>
          <a:bodyPr/>
          <a:lstStyle/>
          <a:p>
            <a:fld id="{E6DC0540-2AD0-49E8-AEF5-9973087C06F1}" type="slidenum">
              <a:rPr lang="en-AU" smtClean="0"/>
              <a:t>‹#›</a:t>
            </a:fld>
            <a:endParaRPr lang="en-AU" dirty="0"/>
          </a:p>
        </p:txBody>
      </p:sp>
      <p:pic>
        <p:nvPicPr>
          <p:cNvPr id="14" name="Picture 13">
            <a:extLst>
              <a:ext uri="{FF2B5EF4-FFF2-40B4-BE49-F238E27FC236}">
                <a16:creationId xmlns:a16="http://schemas.microsoft.com/office/drawing/2014/main" id="{9A41C913-E57C-9E0B-E68C-1800ED34B1C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932573" y="6249029"/>
            <a:ext cx="1470856" cy="515608"/>
          </a:xfrm>
          <a:prstGeom prst="rect">
            <a:avLst/>
          </a:prstGeom>
        </p:spPr>
      </p:pic>
      <p:sp>
        <p:nvSpPr>
          <p:cNvPr id="12" name="Picture Placeholder 11">
            <a:extLst>
              <a:ext uri="{FF2B5EF4-FFF2-40B4-BE49-F238E27FC236}">
                <a16:creationId xmlns:a16="http://schemas.microsoft.com/office/drawing/2014/main" id="{1E8C0E1B-710D-D8BC-C442-63E4C657B77B}"/>
              </a:ext>
            </a:extLst>
          </p:cNvPr>
          <p:cNvSpPr>
            <a:spLocks noGrp="1"/>
          </p:cNvSpPr>
          <p:nvPr>
            <p:ph type="pic" sz="quarter" idx="13"/>
          </p:nvPr>
        </p:nvSpPr>
        <p:spPr>
          <a:xfrm>
            <a:off x="583325" y="526212"/>
            <a:ext cx="4296651" cy="5563438"/>
          </a:xfrm>
        </p:spPr>
        <p:txBody>
          <a:bodyPr/>
          <a:lstStyle/>
          <a:p>
            <a:endParaRPr lang="en-AU" dirty="0"/>
          </a:p>
        </p:txBody>
      </p:sp>
    </p:spTree>
    <p:extLst>
      <p:ext uri="{BB962C8B-B14F-4D97-AF65-F5344CB8AC3E}">
        <p14:creationId xmlns:p14="http://schemas.microsoft.com/office/powerpoint/2010/main" val="317102395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ABF981-9BB0-AFAA-EA4F-6AF0FCE78230}"/>
              </a:ext>
            </a:extLst>
          </p:cNvPr>
          <p:cNvSpPr/>
          <p:nvPr userDrawn="1"/>
        </p:nvSpPr>
        <p:spPr>
          <a:xfrm>
            <a:off x="0" y="1"/>
            <a:ext cx="12192000"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pic>
        <p:nvPicPr>
          <p:cNvPr id="7" name="Graphic 6">
            <a:extLst>
              <a:ext uri="{FF2B5EF4-FFF2-40B4-BE49-F238E27FC236}">
                <a16:creationId xmlns:a16="http://schemas.microsoft.com/office/drawing/2014/main" id="{8FF6A21E-D311-A648-0CF1-0323A254ADA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3337" y="0"/>
            <a:ext cx="4195096" cy="6875717"/>
          </a:xfrm>
          <a:prstGeom prst="rect">
            <a:avLst/>
          </a:prstGeom>
        </p:spPr>
      </p:pic>
      <p:sp>
        <p:nvSpPr>
          <p:cNvPr id="2" name="Title 1">
            <a:extLst>
              <a:ext uri="{FF2B5EF4-FFF2-40B4-BE49-F238E27FC236}">
                <a16:creationId xmlns:a16="http://schemas.microsoft.com/office/drawing/2014/main" id="{CC0B6805-6388-3600-3A13-F5E2BC8372FA}"/>
              </a:ext>
            </a:extLst>
          </p:cNvPr>
          <p:cNvSpPr>
            <a:spLocks noGrp="1"/>
          </p:cNvSpPr>
          <p:nvPr>
            <p:ph type="ctrTitle" hasCustomPrompt="1"/>
          </p:nvPr>
        </p:nvSpPr>
        <p:spPr>
          <a:xfrm>
            <a:off x="257367" y="2544025"/>
            <a:ext cx="3617516" cy="3911096"/>
          </a:xfrm>
        </p:spPr>
        <p:txBody>
          <a:bodyPr anchor="ctr"/>
          <a:lstStyle>
            <a:lvl1pPr algn="ctr">
              <a:defRPr sz="6000">
                <a:solidFill>
                  <a:srgbClr val="084975"/>
                </a:solidFill>
                <a:latin typeface="Arial" panose="020B0604020202020204" pitchFamily="34" charset="0"/>
                <a:cs typeface="Arial" panose="020B0604020202020204" pitchFamily="34" charset="0"/>
              </a:defRPr>
            </a:lvl1pPr>
          </a:lstStyle>
          <a:p>
            <a:r>
              <a:rPr lang="en-US" dirty="0"/>
              <a:t>Table of Contents</a:t>
            </a:r>
            <a:endParaRPr lang="en-AU" dirty="0"/>
          </a:p>
        </p:txBody>
      </p:sp>
      <p:sp>
        <p:nvSpPr>
          <p:cNvPr id="3" name="Subtitle 2">
            <a:extLst>
              <a:ext uri="{FF2B5EF4-FFF2-40B4-BE49-F238E27FC236}">
                <a16:creationId xmlns:a16="http://schemas.microsoft.com/office/drawing/2014/main" id="{2AFF7ABD-FE81-827A-ACCD-045B051DE2AC}"/>
              </a:ext>
            </a:extLst>
          </p:cNvPr>
          <p:cNvSpPr>
            <a:spLocks noGrp="1"/>
          </p:cNvSpPr>
          <p:nvPr>
            <p:ph type="subTitle" idx="1" hasCustomPrompt="1"/>
          </p:nvPr>
        </p:nvSpPr>
        <p:spPr>
          <a:xfrm>
            <a:off x="5195455" y="501647"/>
            <a:ext cx="6480730" cy="5269426"/>
          </a:xfrm>
        </p:spPr>
        <p:txBody>
          <a:bodyPr anchor="ctr">
            <a:normAutofit/>
          </a:bodyPr>
          <a:lstStyle>
            <a:lvl1pPr marL="457189" indent="-457189" algn="l">
              <a:buFont typeface="+mj-lt"/>
              <a:buAutoNum type="arabicPeriod"/>
              <a:defRPr sz="2000">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Body text goes here</a:t>
            </a:r>
            <a:endParaRPr lang="en-AU" dirty="0"/>
          </a:p>
        </p:txBody>
      </p:sp>
      <p:pic>
        <p:nvPicPr>
          <p:cNvPr id="8" name="Graphic 7">
            <a:extLst>
              <a:ext uri="{FF2B5EF4-FFF2-40B4-BE49-F238E27FC236}">
                <a16:creationId xmlns:a16="http://schemas.microsoft.com/office/drawing/2014/main" id="{812D43C7-D9F5-3B0B-1748-3A229D5C528E}"/>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669886" y="6176967"/>
            <a:ext cx="369716" cy="579221"/>
          </a:xfrm>
          <a:prstGeom prst="rect">
            <a:avLst/>
          </a:prstGeom>
        </p:spPr>
      </p:pic>
      <p:sp>
        <p:nvSpPr>
          <p:cNvPr id="10" name="Slide Number Placeholder 5">
            <a:extLst>
              <a:ext uri="{FF2B5EF4-FFF2-40B4-BE49-F238E27FC236}">
                <a16:creationId xmlns:a16="http://schemas.microsoft.com/office/drawing/2014/main" id="{E9B4448E-1627-93C2-7E81-41EFAAC3883D}"/>
              </a:ext>
            </a:extLst>
          </p:cNvPr>
          <p:cNvSpPr>
            <a:spLocks noGrp="1"/>
          </p:cNvSpPr>
          <p:nvPr>
            <p:ph type="sldNum" sz="quarter" idx="4"/>
          </p:nvPr>
        </p:nvSpPr>
        <p:spPr>
          <a:xfrm>
            <a:off x="11669884" y="6356354"/>
            <a:ext cx="369716"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fld id="{E6DC0540-2AD0-49E8-AEF5-9973087C06F1}" type="slidenum">
              <a:rPr lang="en-AU" smtClean="0"/>
              <a:pPr/>
              <a:t>‹#›</a:t>
            </a:fld>
            <a:endParaRPr lang="en-AU" dirty="0"/>
          </a:p>
        </p:txBody>
      </p:sp>
      <p:pic>
        <p:nvPicPr>
          <p:cNvPr id="11" name="Picture 10">
            <a:extLst>
              <a:ext uri="{FF2B5EF4-FFF2-40B4-BE49-F238E27FC236}">
                <a16:creationId xmlns:a16="http://schemas.microsoft.com/office/drawing/2014/main" id="{8A31D83D-E7A6-7265-CC00-13F647144B20}"/>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9932573" y="6249029"/>
            <a:ext cx="1470856" cy="515607"/>
          </a:xfrm>
          <a:prstGeom prst="rect">
            <a:avLst/>
          </a:prstGeom>
        </p:spPr>
      </p:pic>
    </p:spTree>
    <p:extLst>
      <p:ext uri="{BB962C8B-B14F-4D97-AF65-F5344CB8AC3E}">
        <p14:creationId xmlns:p14="http://schemas.microsoft.com/office/powerpoint/2010/main" val="2919474085"/>
      </p:ext>
    </p:extLst>
  </p:cSld>
  <p:clrMapOvr>
    <a:masterClrMapping/>
  </p:clrMapOvr>
  <p:hf sldNum="0" hdr="0" ftr="0" dt="0"/>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ABF981-9BB0-AFAA-EA4F-6AF0FCE78230}"/>
              </a:ext>
            </a:extLst>
          </p:cNvPr>
          <p:cNvSpPr/>
          <p:nvPr userDrawn="1"/>
        </p:nvSpPr>
        <p:spPr>
          <a:xfrm>
            <a:off x="0" y="1"/>
            <a:ext cx="12192000"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pic>
        <p:nvPicPr>
          <p:cNvPr id="7" name="Graphic 6">
            <a:extLst>
              <a:ext uri="{FF2B5EF4-FFF2-40B4-BE49-F238E27FC236}">
                <a16:creationId xmlns:a16="http://schemas.microsoft.com/office/drawing/2014/main" id="{8FF6A21E-D311-A648-0CF1-0323A254ADA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3337" y="0"/>
            <a:ext cx="4195096" cy="6875717"/>
          </a:xfrm>
          <a:prstGeom prst="rect">
            <a:avLst/>
          </a:prstGeom>
        </p:spPr>
      </p:pic>
      <p:sp>
        <p:nvSpPr>
          <p:cNvPr id="2" name="Title 1">
            <a:extLst>
              <a:ext uri="{FF2B5EF4-FFF2-40B4-BE49-F238E27FC236}">
                <a16:creationId xmlns:a16="http://schemas.microsoft.com/office/drawing/2014/main" id="{CC0B6805-6388-3600-3A13-F5E2BC8372FA}"/>
              </a:ext>
            </a:extLst>
          </p:cNvPr>
          <p:cNvSpPr>
            <a:spLocks noGrp="1"/>
          </p:cNvSpPr>
          <p:nvPr>
            <p:ph type="ctrTitle" hasCustomPrompt="1"/>
          </p:nvPr>
        </p:nvSpPr>
        <p:spPr>
          <a:xfrm>
            <a:off x="257367" y="2833735"/>
            <a:ext cx="3399901" cy="3241139"/>
          </a:xfrm>
        </p:spPr>
        <p:txBody>
          <a:bodyPr anchor="ctr"/>
          <a:lstStyle>
            <a:lvl1pPr algn="ctr">
              <a:defRPr sz="6000">
                <a:solidFill>
                  <a:srgbClr val="084975"/>
                </a:solidFill>
                <a:latin typeface="Arial" panose="020B0604020202020204" pitchFamily="34" charset="0"/>
                <a:cs typeface="Arial" panose="020B0604020202020204" pitchFamily="34" charset="0"/>
              </a:defRPr>
            </a:lvl1pPr>
          </a:lstStyle>
          <a:p>
            <a:r>
              <a:rPr lang="en-US" dirty="0"/>
              <a:t>Agenda</a:t>
            </a:r>
            <a:endParaRPr lang="en-AU" dirty="0"/>
          </a:p>
        </p:txBody>
      </p:sp>
      <p:pic>
        <p:nvPicPr>
          <p:cNvPr id="8" name="Graphic 7">
            <a:extLst>
              <a:ext uri="{FF2B5EF4-FFF2-40B4-BE49-F238E27FC236}">
                <a16:creationId xmlns:a16="http://schemas.microsoft.com/office/drawing/2014/main" id="{812D43C7-D9F5-3B0B-1748-3A229D5C528E}"/>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669886" y="6176967"/>
            <a:ext cx="369716" cy="579221"/>
          </a:xfrm>
          <a:prstGeom prst="rect">
            <a:avLst/>
          </a:prstGeom>
        </p:spPr>
      </p:pic>
      <p:sp>
        <p:nvSpPr>
          <p:cNvPr id="10" name="Slide Number Placeholder 5">
            <a:extLst>
              <a:ext uri="{FF2B5EF4-FFF2-40B4-BE49-F238E27FC236}">
                <a16:creationId xmlns:a16="http://schemas.microsoft.com/office/drawing/2014/main" id="{E9B4448E-1627-93C2-7E81-41EFAAC3883D}"/>
              </a:ext>
            </a:extLst>
          </p:cNvPr>
          <p:cNvSpPr>
            <a:spLocks noGrp="1"/>
          </p:cNvSpPr>
          <p:nvPr>
            <p:ph type="sldNum" sz="quarter" idx="4"/>
          </p:nvPr>
        </p:nvSpPr>
        <p:spPr>
          <a:xfrm>
            <a:off x="11669884" y="6356354"/>
            <a:ext cx="369716"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fld id="{E6DC0540-2AD0-49E8-AEF5-9973087C06F1}" type="slidenum">
              <a:rPr lang="en-AU" smtClean="0"/>
              <a:pPr/>
              <a:t>‹#›</a:t>
            </a:fld>
            <a:endParaRPr lang="en-AU" dirty="0"/>
          </a:p>
        </p:txBody>
      </p:sp>
      <p:pic>
        <p:nvPicPr>
          <p:cNvPr id="11" name="Picture 10">
            <a:extLst>
              <a:ext uri="{FF2B5EF4-FFF2-40B4-BE49-F238E27FC236}">
                <a16:creationId xmlns:a16="http://schemas.microsoft.com/office/drawing/2014/main" id="{8A31D83D-E7A6-7265-CC00-13F647144B20}"/>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9932573" y="6249029"/>
            <a:ext cx="1470856" cy="515607"/>
          </a:xfrm>
          <a:prstGeom prst="rect">
            <a:avLst/>
          </a:prstGeom>
        </p:spPr>
      </p:pic>
      <p:sp>
        <p:nvSpPr>
          <p:cNvPr id="6" name="Table Placeholder 5">
            <a:extLst>
              <a:ext uri="{FF2B5EF4-FFF2-40B4-BE49-F238E27FC236}">
                <a16:creationId xmlns:a16="http://schemas.microsoft.com/office/drawing/2014/main" id="{B609B859-A802-DCE0-9A25-E2E5636D3072}"/>
              </a:ext>
            </a:extLst>
          </p:cNvPr>
          <p:cNvSpPr>
            <a:spLocks noGrp="1"/>
          </p:cNvSpPr>
          <p:nvPr>
            <p:ph type="tbl" sz="quarter" idx="15"/>
          </p:nvPr>
        </p:nvSpPr>
        <p:spPr>
          <a:xfrm>
            <a:off x="4409246" y="615950"/>
            <a:ext cx="7525579" cy="5305425"/>
          </a:xfrm>
        </p:spPr>
        <p:txBody>
          <a:bodyPr anchor="ctr"/>
          <a:lstStyle>
            <a:lvl1pPr algn="ctr">
              <a:defRPr/>
            </a:lvl1pPr>
          </a:lstStyle>
          <a:p>
            <a:endParaRPr lang="en-AU"/>
          </a:p>
        </p:txBody>
      </p:sp>
    </p:spTree>
    <p:extLst>
      <p:ext uri="{BB962C8B-B14F-4D97-AF65-F5344CB8AC3E}">
        <p14:creationId xmlns:p14="http://schemas.microsoft.com/office/powerpoint/2010/main" val="1738287822"/>
      </p:ext>
    </p:extLst>
  </p:cSld>
  <p:clrMapOvr>
    <a:masterClrMapping/>
  </p:clrMapOvr>
  <p:hf sldNum="0" hdr="0" ftr="0" dt="0"/>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78DE7AA-5F49-8929-67B3-1ABB0262FCCE}"/>
              </a:ext>
            </a:extLst>
          </p:cNvPr>
          <p:cNvSpPr>
            <a:spLocks noGrp="1"/>
          </p:cNvSpPr>
          <p:nvPr>
            <p:ph type="dt" sz="half" idx="10"/>
          </p:nvPr>
        </p:nvSpPr>
        <p:spPr/>
        <p:txBody>
          <a:bodyPr/>
          <a:lstStyle>
            <a:lvl1pPr>
              <a:defRPr>
                <a:solidFill>
                  <a:srgbClr val="002E45"/>
                </a:solidFill>
              </a:defRPr>
            </a:lvl1pPr>
          </a:lstStyle>
          <a:p>
            <a:fld id="{892E39FA-13CB-4C5C-8A4E-D773DBA59BDB}" type="datetime1">
              <a:rPr lang="en-AU" smtClean="0"/>
              <a:pPr/>
              <a:t>22/04/2026</a:t>
            </a:fld>
            <a:endParaRPr lang="en-AU" dirty="0"/>
          </a:p>
        </p:txBody>
      </p:sp>
      <p:sp>
        <p:nvSpPr>
          <p:cNvPr id="4" name="Footer Placeholder 3">
            <a:extLst>
              <a:ext uri="{FF2B5EF4-FFF2-40B4-BE49-F238E27FC236}">
                <a16:creationId xmlns:a16="http://schemas.microsoft.com/office/drawing/2014/main" id="{0089C37E-71DD-6A34-FD83-969C198E2C0A}"/>
              </a:ext>
            </a:extLst>
          </p:cNvPr>
          <p:cNvSpPr>
            <a:spLocks noGrp="1"/>
          </p:cNvSpPr>
          <p:nvPr>
            <p:ph type="ftr" sz="quarter" idx="11"/>
          </p:nvPr>
        </p:nvSpPr>
        <p:spPr/>
        <p:txBody>
          <a:bodyPr/>
          <a:lstStyle>
            <a:lvl1pPr>
              <a:defRPr>
                <a:solidFill>
                  <a:srgbClr val="002E45"/>
                </a:solidFill>
              </a:defRPr>
            </a:lvl1pPr>
          </a:lstStyle>
          <a:p>
            <a:r>
              <a:rPr lang="en-AU" dirty="0"/>
              <a:t>Footer or presentation title</a:t>
            </a:r>
          </a:p>
        </p:txBody>
      </p:sp>
      <p:sp>
        <p:nvSpPr>
          <p:cNvPr id="5" name="Slide Number Placeholder 4">
            <a:extLst>
              <a:ext uri="{FF2B5EF4-FFF2-40B4-BE49-F238E27FC236}">
                <a16:creationId xmlns:a16="http://schemas.microsoft.com/office/drawing/2014/main" id="{22F6FDC7-9501-F71E-701D-4C51F2D12095}"/>
              </a:ext>
            </a:extLst>
          </p:cNvPr>
          <p:cNvSpPr>
            <a:spLocks noGrp="1"/>
          </p:cNvSpPr>
          <p:nvPr>
            <p:ph type="sldNum" sz="quarter" idx="12"/>
          </p:nvPr>
        </p:nvSpPr>
        <p:spPr/>
        <p:txBody>
          <a:bodyPr/>
          <a:lstStyle>
            <a:lvl1pPr>
              <a:defRPr>
                <a:solidFill>
                  <a:srgbClr val="002E45"/>
                </a:solidFill>
              </a:defRPr>
            </a:lvl1pPr>
          </a:lstStyle>
          <a:p>
            <a:fld id="{E6DC0540-2AD0-49E8-AEF5-9973087C06F1}" type="slidenum">
              <a:rPr lang="en-AU" smtClean="0"/>
              <a:pPr/>
              <a:t>‹#›</a:t>
            </a:fld>
            <a:endParaRPr lang="en-AU" dirty="0"/>
          </a:p>
        </p:txBody>
      </p:sp>
      <p:sp>
        <p:nvSpPr>
          <p:cNvPr id="32" name="Text Placeholder 31">
            <a:extLst>
              <a:ext uri="{FF2B5EF4-FFF2-40B4-BE49-F238E27FC236}">
                <a16:creationId xmlns:a16="http://schemas.microsoft.com/office/drawing/2014/main" id="{52E0F8BB-0170-7794-591B-EE5362B076B6}"/>
              </a:ext>
            </a:extLst>
          </p:cNvPr>
          <p:cNvSpPr>
            <a:spLocks noGrp="1"/>
          </p:cNvSpPr>
          <p:nvPr>
            <p:ph type="body" sz="quarter" idx="31" hasCustomPrompt="1"/>
          </p:nvPr>
        </p:nvSpPr>
        <p:spPr>
          <a:xfrm>
            <a:off x="905692" y="322267"/>
            <a:ext cx="9814696" cy="1062037"/>
          </a:xfrm>
        </p:spPr>
        <p:txBody>
          <a:bodyPr anchor="ctr">
            <a:normAutofit/>
          </a:bodyPr>
          <a:lstStyle>
            <a:lvl1pPr marL="0" indent="0">
              <a:buNone/>
              <a:defRPr lang="en-AU" sz="2400" kern="1200" dirty="0">
                <a:solidFill>
                  <a:srgbClr val="084975"/>
                </a:solidFill>
                <a:latin typeface="Arial" panose="020B0604020202020204" pitchFamily="34" charset="0"/>
                <a:ea typeface="+mj-ea"/>
                <a:cs typeface="Arial" panose="020B0604020202020204" pitchFamily="34" charset="0"/>
              </a:defRPr>
            </a:lvl1pPr>
          </a:lstStyle>
          <a:p>
            <a:r>
              <a:rPr lang="en-US" dirty="0"/>
              <a:t>Slide sub-heading</a:t>
            </a:r>
            <a:endParaRPr lang="en-AU" dirty="0"/>
          </a:p>
        </p:txBody>
      </p:sp>
      <p:sp>
        <p:nvSpPr>
          <p:cNvPr id="7" name="Title 1">
            <a:extLst>
              <a:ext uri="{FF2B5EF4-FFF2-40B4-BE49-F238E27FC236}">
                <a16:creationId xmlns:a16="http://schemas.microsoft.com/office/drawing/2014/main" id="{88BABC49-15B4-7519-24D4-47EAEEB3E8CB}"/>
              </a:ext>
            </a:extLst>
          </p:cNvPr>
          <p:cNvSpPr>
            <a:spLocks noGrp="1"/>
          </p:cNvSpPr>
          <p:nvPr>
            <p:ph type="title" hasCustomPrompt="1"/>
          </p:nvPr>
        </p:nvSpPr>
        <p:spPr>
          <a:xfrm>
            <a:off x="905695" y="1563686"/>
            <a:ext cx="9814695" cy="3299716"/>
          </a:xfrm>
        </p:spPr>
        <p:txBody>
          <a:bodyPr anchor="b"/>
          <a:lstStyle>
            <a:lvl1pPr>
              <a:defRPr sz="6000">
                <a:solidFill>
                  <a:srgbClr val="084975"/>
                </a:solidFill>
              </a:defRPr>
            </a:lvl1pPr>
          </a:lstStyle>
          <a:p>
            <a:r>
              <a:rPr lang="en-US" dirty="0"/>
              <a:t>Section slide heading </a:t>
            </a:r>
            <a:endParaRPr lang="en-AU" dirty="0"/>
          </a:p>
        </p:txBody>
      </p:sp>
      <p:sp>
        <p:nvSpPr>
          <p:cNvPr id="8" name="Text Placeholder 31">
            <a:extLst>
              <a:ext uri="{FF2B5EF4-FFF2-40B4-BE49-F238E27FC236}">
                <a16:creationId xmlns:a16="http://schemas.microsoft.com/office/drawing/2014/main" id="{5D1813AB-60B6-5AD9-3565-9F5EBBB0BDEF}"/>
              </a:ext>
            </a:extLst>
          </p:cNvPr>
          <p:cNvSpPr>
            <a:spLocks noGrp="1"/>
          </p:cNvSpPr>
          <p:nvPr>
            <p:ph type="body" sz="quarter" idx="32" hasCustomPrompt="1"/>
          </p:nvPr>
        </p:nvSpPr>
        <p:spPr>
          <a:xfrm>
            <a:off x="905691" y="4970727"/>
            <a:ext cx="9814696" cy="1062037"/>
          </a:xfrm>
        </p:spPr>
        <p:txBody>
          <a:bodyPr anchor="t">
            <a:normAutofit/>
          </a:bodyPr>
          <a:lstStyle>
            <a:lvl1pPr marL="0" indent="0">
              <a:buNone/>
              <a:defRPr lang="en-AU" sz="2400" kern="1200" dirty="0">
                <a:solidFill>
                  <a:srgbClr val="084975"/>
                </a:solidFill>
                <a:latin typeface="Arial" panose="020B0604020202020204" pitchFamily="34" charset="0"/>
                <a:ea typeface="+mj-ea"/>
                <a:cs typeface="Arial" panose="020B0604020202020204" pitchFamily="34" charset="0"/>
              </a:defRPr>
            </a:lvl1pPr>
          </a:lstStyle>
          <a:p>
            <a:r>
              <a:rPr lang="en-US" dirty="0"/>
              <a:t>- Author etc. if applicable</a:t>
            </a:r>
            <a:endParaRPr lang="en-AU" dirty="0"/>
          </a:p>
        </p:txBody>
      </p:sp>
      <p:pic>
        <p:nvPicPr>
          <p:cNvPr id="6" name="Picture 5">
            <a:extLst>
              <a:ext uri="{FF2B5EF4-FFF2-40B4-BE49-F238E27FC236}">
                <a16:creationId xmlns:a16="http://schemas.microsoft.com/office/drawing/2014/main" id="{70AA7879-E5CE-2857-A8BD-D12E59D3E00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32573" y="6249029"/>
            <a:ext cx="1470856" cy="515607"/>
          </a:xfrm>
          <a:prstGeom prst="rect">
            <a:avLst/>
          </a:prstGeom>
        </p:spPr>
      </p:pic>
    </p:spTree>
    <p:extLst>
      <p:ext uri="{BB962C8B-B14F-4D97-AF65-F5344CB8AC3E}">
        <p14:creationId xmlns:p14="http://schemas.microsoft.com/office/powerpoint/2010/main" val="78165596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Quote with Pictur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78DE7AA-5F49-8929-67B3-1ABB0262FCCE}"/>
              </a:ext>
            </a:extLst>
          </p:cNvPr>
          <p:cNvSpPr>
            <a:spLocks noGrp="1"/>
          </p:cNvSpPr>
          <p:nvPr>
            <p:ph type="dt" sz="half" idx="10"/>
          </p:nvPr>
        </p:nvSpPr>
        <p:spPr/>
        <p:txBody>
          <a:bodyPr/>
          <a:lstStyle/>
          <a:p>
            <a:fld id="{892E39FA-13CB-4C5C-8A4E-D773DBA59BDB}" type="datetime1">
              <a:rPr lang="en-AU" smtClean="0"/>
              <a:t>22/04/2026</a:t>
            </a:fld>
            <a:endParaRPr lang="en-AU" dirty="0"/>
          </a:p>
        </p:txBody>
      </p:sp>
      <p:sp>
        <p:nvSpPr>
          <p:cNvPr id="4" name="Footer Placeholder 3">
            <a:extLst>
              <a:ext uri="{FF2B5EF4-FFF2-40B4-BE49-F238E27FC236}">
                <a16:creationId xmlns:a16="http://schemas.microsoft.com/office/drawing/2014/main" id="{0089C37E-71DD-6A34-FD83-969C198E2C0A}"/>
              </a:ext>
            </a:extLst>
          </p:cNvPr>
          <p:cNvSpPr>
            <a:spLocks noGrp="1"/>
          </p:cNvSpPr>
          <p:nvPr>
            <p:ph type="ftr" sz="quarter" idx="11"/>
          </p:nvPr>
        </p:nvSpPr>
        <p:spPr/>
        <p:txBody>
          <a:bodyPr/>
          <a:lstStyle/>
          <a:p>
            <a:r>
              <a:rPr lang="en-AU" dirty="0"/>
              <a:t>Footer or presentation title</a:t>
            </a:r>
          </a:p>
        </p:txBody>
      </p:sp>
      <p:sp>
        <p:nvSpPr>
          <p:cNvPr id="5" name="Slide Number Placeholder 4">
            <a:extLst>
              <a:ext uri="{FF2B5EF4-FFF2-40B4-BE49-F238E27FC236}">
                <a16:creationId xmlns:a16="http://schemas.microsoft.com/office/drawing/2014/main" id="{22F6FDC7-9501-F71E-701D-4C51F2D12095}"/>
              </a:ext>
            </a:extLst>
          </p:cNvPr>
          <p:cNvSpPr>
            <a:spLocks noGrp="1"/>
          </p:cNvSpPr>
          <p:nvPr>
            <p:ph type="sldNum" sz="quarter" idx="12"/>
          </p:nvPr>
        </p:nvSpPr>
        <p:spPr/>
        <p:txBody>
          <a:bodyPr/>
          <a:lstStyle/>
          <a:p>
            <a:fld id="{E6DC0540-2AD0-49E8-AEF5-9973087C06F1}" type="slidenum">
              <a:rPr lang="en-AU" smtClean="0"/>
              <a:pPr/>
              <a:t>‹#›</a:t>
            </a:fld>
            <a:endParaRPr lang="en-AU" dirty="0"/>
          </a:p>
        </p:txBody>
      </p:sp>
      <p:sp>
        <p:nvSpPr>
          <p:cNvPr id="32" name="Text Placeholder 31">
            <a:extLst>
              <a:ext uri="{FF2B5EF4-FFF2-40B4-BE49-F238E27FC236}">
                <a16:creationId xmlns:a16="http://schemas.microsoft.com/office/drawing/2014/main" id="{52E0F8BB-0170-7794-591B-EE5362B076B6}"/>
              </a:ext>
            </a:extLst>
          </p:cNvPr>
          <p:cNvSpPr>
            <a:spLocks noGrp="1"/>
          </p:cNvSpPr>
          <p:nvPr>
            <p:ph type="body" sz="quarter" idx="31" hasCustomPrompt="1"/>
          </p:nvPr>
        </p:nvSpPr>
        <p:spPr>
          <a:xfrm>
            <a:off x="905694" y="322267"/>
            <a:ext cx="6198495" cy="1062037"/>
          </a:xfrm>
        </p:spPr>
        <p:txBody>
          <a:bodyPr anchor="ctr">
            <a:normAutofit/>
          </a:bodyPr>
          <a:lstStyle>
            <a:lvl1pPr marL="0" indent="0">
              <a:buNone/>
              <a:defRPr lang="en-AU" sz="2400" kern="1200" dirty="0">
                <a:solidFill>
                  <a:srgbClr val="084975"/>
                </a:solidFill>
                <a:latin typeface="Arial" panose="020B0604020202020204" pitchFamily="34" charset="0"/>
                <a:ea typeface="+mj-ea"/>
                <a:cs typeface="Arial" panose="020B0604020202020204" pitchFamily="34" charset="0"/>
              </a:defRPr>
            </a:lvl1pPr>
          </a:lstStyle>
          <a:p>
            <a:r>
              <a:rPr lang="en-US" dirty="0"/>
              <a:t>Slide sub-heading</a:t>
            </a:r>
            <a:endParaRPr lang="en-AU" dirty="0"/>
          </a:p>
        </p:txBody>
      </p:sp>
      <p:sp>
        <p:nvSpPr>
          <p:cNvPr id="7" name="Title 1">
            <a:extLst>
              <a:ext uri="{FF2B5EF4-FFF2-40B4-BE49-F238E27FC236}">
                <a16:creationId xmlns:a16="http://schemas.microsoft.com/office/drawing/2014/main" id="{88BABC49-15B4-7519-24D4-47EAEEB3E8CB}"/>
              </a:ext>
            </a:extLst>
          </p:cNvPr>
          <p:cNvSpPr>
            <a:spLocks noGrp="1"/>
          </p:cNvSpPr>
          <p:nvPr>
            <p:ph type="title" hasCustomPrompt="1"/>
          </p:nvPr>
        </p:nvSpPr>
        <p:spPr>
          <a:xfrm>
            <a:off x="905692" y="1563686"/>
            <a:ext cx="6198493" cy="3299716"/>
          </a:xfrm>
        </p:spPr>
        <p:txBody>
          <a:bodyPr anchor="b"/>
          <a:lstStyle>
            <a:lvl1pPr>
              <a:defRPr sz="6000">
                <a:solidFill>
                  <a:srgbClr val="084975"/>
                </a:solidFill>
              </a:defRPr>
            </a:lvl1pPr>
          </a:lstStyle>
          <a:p>
            <a:r>
              <a:rPr lang="en-US" dirty="0"/>
              <a:t>Section slide heading </a:t>
            </a:r>
            <a:endParaRPr lang="en-AU" dirty="0"/>
          </a:p>
        </p:txBody>
      </p:sp>
      <p:sp>
        <p:nvSpPr>
          <p:cNvPr id="8" name="Text Placeholder 31">
            <a:extLst>
              <a:ext uri="{FF2B5EF4-FFF2-40B4-BE49-F238E27FC236}">
                <a16:creationId xmlns:a16="http://schemas.microsoft.com/office/drawing/2014/main" id="{5D1813AB-60B6-5AD9-3565-9F5EBBB0BDEF}"/>
              </a:ext>
            </a:extLst>
          </p:cNvPr>
          <p:cNvSpPr>
            <a:spLocks noGrp="1"/>
          </p:cNvSpPr>
          <p:nvPr>
            <p:ph type="body" sz="quarter" idx="32" hasCustomPrompt="1"/>
          </p:nvPr>
        </p:nvSpPr>
        <p:spPr>
          <a:xfrm>
            <a:off x="905693" y="4970727"/>
            <a:ext cx="6198495" cy="1062037"/>
          </a:xfrm>
        </p:spPr>
        <p:txBody>
          <a:bodyPr anchor="t">
            <a:normAutofit/>
          </a:bodyPr>
          <a:lstStyle>
            <a:lvl1pPr marL="0" indent="0">
              <a:buNone/>
              <a:defRPr lang="en-AU" sz="2400" kern="1200" dirty="0">
                <a:solidFill>
                  <a:srgbClr val="084975"/>
                </a:solidFill>
                <a:latin typeface="Arial" panose="020B0604020202020204" pitchFamily="34" charset="0"/>
                <a:ea typeface="+mj-ea"/>
                <a:cs typeface="Arial" panose="020B0604020202020204" pitchFamily="34" charset="0"/>
              </a:defRPr>
            </a:lvl1pPr>
          </a:lstStyle>
          <a:p>
            <a:r>
              <a:rPr lang="en-US" dirty="0"/>
              <a:t>- Author etc. if applicable</a:t>
            </a:r>
            <a:endParaRPr lang="en-AU" dirty="0"/>
          </a:p>
        </p:txBody>
      </p:sp>
      <p:sp>
        <p:nvSpPr>
          <p:cNvPr id="6" name="Picture Placeholder 5">
            <a:extLst>
              <a:ext uri="{FF2B5EF4-FFF2-40B4-BE49-F238E27FC236}">
                <a16:creationId xmlns:a16="http://schemas.microsoft.com/office/drawing/2014/main" id="{715CAE1F-A3CD-8235-B985-B8C84636FB1A}"/>
              </a:ext>
            </a:extLst>
          </p:cNvPr>
          <p:cNvSpPr>
            <a:spLocks noGrp="1"/>
          </p:cNvSpPr>
          <p:nvPr>
            <p:ph type="pic" sz="quarter" idx="33"/>
          </p:nvPr>
        </p:nvSpPr>
        <p:spPr>
          <a:xfrm>
            <a:off x="7311651" y="322267"/>
            <a:ext cx="3969501" cy="5710497"/>
          </a:xfrm>
        </p:spPr>
        <p:txBody>
          <a:bodyPr/>
          <a:lstStyle/>
          <a:p>
            <a:endParaRPr lang="en-AU" dirty="0"/>
          </a:p>
        </p:txBody>
      </p:sp>
      <p:pic>
        <p:nvPicPr>
          <p:cNvPr id="11" name="Picture 10">
            <a:extLst>
              <a:ext uri="{FF2B5EF4-FFF2-40B4-BE49-F238E27FC236}">
                <a16:creationId xmlns:a16="http://schemas.microsoft.com/office/drawing/2014/main" id="{FF2DE645-58FC-7344-7DCB-60A9BFD234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32573" y="6249029"/>
            <a:ext cx="1470856" cy="515607"/>
          </a:xfrm>
          <a:prstGeom prst="rect">
            <a:avLst/>
          </a:prstGeom>
        </p:spPr>
      </p:pic>
    </p:spTree>
    <p:extLst>
      <p:ext uri="{BB962C8B-B14F-4D97-AF65-F5344CB8AC3E}">
        <p14:creationId xmlns:p14="http://schemas.microsoft.com/office/powerpoint/2010/main" val="182541097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3C43A2-1ECD-BB3E-7776-7E267BC1136F}"/>
              </a:ext>
            </a:extLst>
          </p:cNvPr>
          <p:cNvSpPr/>
          <p:nvPr userDrawn="1"/>
        </p:nvSpPr>
        <p:spPr>
          <a:xfrm>
            <a:off x="2" y="0"/>
            <a:ext cx="9243753" cy="6858000"/>
          </a:xfrm>
          <a:prstGeom prst="rect">
            <a:avLst/>
          </a:prstGeom>
          <a:solidFill>
            <a:srgbClr val="FFCE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Graphic 11">
            <a:extLst>
              <a:ext uri="{FF2B5EF4-FFF2-40B4-BE49-F238E27FC236}">
                <a16:creationId xmlns:a16="http://schemas.microsoft.com/office/drawing/2014/main" id="{74B11AC7-20BB-486B-E0A9-5891CF04005C}"/>
              </a:ext>
            </a:extLst>
          </p:cNvPr>
          <p:cNvSpPr/>
          <p:nvPr/>
        </p:nvSpPr>
        <p:spPr>
          <a:xfrm>
            <a:off x="4088689" y="0"/>
            <a:ext cx="8105083" cy="6876000"/>
          </a:xfrm>
          <a:custGeom>
            <a:avLst/>
            <a:gdLst>
              <a:gd name="connsiteX0" fmla="*/ 8105084 w 8105083"/>
              <a:gd name="connsiteY0" fmla="*/ 6859511 h 6859510"/>
              <a:gd name="connsiteX1" fmla="*/ 2180920 w 8105083"/>
              <a:gd name="connsiteY1" fmla="*/ 6859511 h 6859510"/>
              <a:gd name="connsiteX2" fmla="*/ 298595 w 8105083"/>
              <a:gd name="connsiteY2" fmla="*/ 3488215 h 6859510"/>
              <a:gd name="connsiteX3" fmla="*/ 2188171 w 8105083"/>
              <a:gd name="connsiteY3" fmla="*/ 0 h 6859510"/>
              <a:gd name="connsiteX4" fmla="*/ 8105084 w 8105083"/>
              <a:gd name="connsiteY4" fmla="*/ 0 h 6859510"/>
              <a:gd name="connsiteX5" fmla="*/ 8105084 w 8105083"/>
              <a:gd name="connsiteY5" fmla="*/ 6859511 h 685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5083" h="6859510">
                <a:moveTo>
                  <a:pt x="8105084" y="6859511"/>
                </a:moveTo>
                <a:lnTo>
                  <a:pt x="2180920" y="6859511"/>
                </a:lnTo>
                <a:cubicBezTo>
                  <a:pt x="337417" y="6853619"/>
                  <a:pt x="-491434" y="4963138"/>
                  <a:pt x="298595" y="3488215"/>
                </a:cubicBezTo>
                <a:lnTo>
                  <a:pt x="2188171" y="0"/>
                </a:lnTo>
                <a:lnTo>
                  <a:pt x="8105084" y="0"/>
                </a:lnTo>
                <a:lnTo>
                  <a:pt x="8105084" y="6859511"/>
                </a:lnTo>
                <a:close/>
              </a:path>
            </a:pathLst>
          </a:custGeom>
          <a:blipFill>
            <a:blip r:embed="rId2" cstate="print">
              <a:extLst>
                <a:ext uri="{28A0092B-C50C-407E-A947-70E740481C1C}">
                  <a14:useLocalDpi xmlns:a14="http://schemas.microsoft.com/office/drawing/2010/main"/>
                </a:ext>
              </a:extLst>
            </a:blip>
            <a:stretch>
              <a:fillRect b="262"/>
            </a:stretch>
          </a:blipFill>
          <a:ln w="0" cap="flat">
            <a:noFill/>
            <a:prstDash val="solid"/>
            <a:miter/>
          </a:ln>
        </p:spPr>
        <p:txBody>
          <a:bodyPr rtlCol="0" anchor="ctr"/>
          <a:lstStyle/>
          <a:p>
            <a:endParaRPr lang="en-AU" sz="1800" dirty="0"/>
          </a:p>
        </p:txBody>
      </p:sp>
      <p:sp>
        <p:nvSpPr>
          <p:cNvPr id="2" name="Title 1">
            <a:extLst>
              <a:ext uri="{FF2B5EF4-FFF2-40B4-BE49-F238E27FC236}">
                <a16:creationId xmlns:a16="http://schemas.microsoft.com/office/drawing/2014/main" id="{B42ECED4-3343-BAB2-0CB0-FC9B879193E0}"/>
              </a:ext>
            </a:extLst>
          </p:cNvPr>
          <p:cNvSpPr>
            <a:spLocks noGrp="1"/>
          </p:cNvSpPr>
          <p:nvPr>
            <p:ph type="title" hasCustomPrompt="1"/>
          </p:nvPr>
        </p:nvSpPr>
        <p:spPr>
          <a:xfrm>
            <a:off x="577518" y="397164"/>
            <a:ext cx="4834993" cy="3143542"/>
          </a:xfrm>
        </p:spPr>
        <p:txBody>
          <a:bodyPr anchor="b"/>
          <a:lstStyle>
            <a:lvl1pPr>
              <a:defRPr sz="6000">
                <a:solidFill>
                  <a:srgbClr val="002E45"/>
                </a:solidFill>
              </a:defRPr>
            </a:lvl1pPr>
          </a:lstStyle>
          <a:p>
            <a:r>
              <a:rPr lang="en-US" dirty="0"/>
              <a:t>Section slide heading </a:t>
            </a:r>
            <a:endParaRPr lang="en-AU" dirty="0"/>
          </a:p>
        </p:txBody>
      </p:sp>
      <p:sp>
        <p:nvSpPr>
          <p:cNvPr id="3" name="Text Placeholder 2">
            <a:extLst>
              <a:ext uri="{FF2B5EF4-FFF2-40B4-BE49-F238E27FC236}">
                <a16:creationId xmlns:a16="http://schemas.microsoft.com/office/drawing/2014/main" id="{B5219CE7-86E9-EBED-0AEA-8A8332A176DF}"/>
              </a:ext>
            </a:extLst>
          </p:cNvPr>
          <p:cNvSpPr>
            <a:spLocks noGrp="1"/>
          </p:cNvSpPr>
          <p:nvPr>
            <p:ph type="body" idx="1" hasCustomPrompt="1"/>
          </p:nvPr>
        </p:nvSpPr>
        <p:spPr>
          <a:xfrm>
            <a:off x="577516" y="3669297"/>
            <a:ext cx="3708157" cy="2371289"/>
          </a:xfrm>
        </p:spPr>
        <p:txBody>
          <a:bodyPr/>
          <a:lstStyle>
            <a:lvl1pPr marL="0" indent="0">
              <a:buNone/>
              <a:defRPr sz="2400">
                <a:solidFill>
                  <a:srgbClr val="002E45"/>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Slide sub-heading</a:t>
            </a:r>
          </a:p>
        </p:txBody>
      </p:sp>
    </p:spTree>
    <p:extLst>
      <p:ext uri="{BB962C8B-B14F-4D97-AF65-F5344CB8AC3E}">
        <p14:creationId xmlns:p14="http://schemas.microsoft.com/office/powerpoint/2010/main" val="103279885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3C43A2-1ECD-BB3E-7776-7E267BC1136F}"/>
              </a:ext>
            </a:extLst>
          </p:cNvPr>
          <p:cNvSpPr/>
          <p:nvPr userDrawn="1"/>
        </p:nvSpPr>
        <p:spPr>
          <a:xfrm>
            <a:off x="2" y="0"/>
            <a:ext cx="9243753" cy="6858000"/>
          </a:xfrm>
          <a:prstGeom prst="rect">
            <a:avLst/>
          </a:prstGeom>
          <a:solidFill>
            <a:srgbClr val="5263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Graphic 11">
            <a:extLst>
              <a:ext uri="{FF2B5EF4-FFF2-40B4-BE49-F238E27FC236}">
                <a16:creationId xmlns:a16="http://schemas.microsoft.com/office/drawing/2014/main" id="{74B11AC7-20BB-486B-E0A9-5891CF04005C}"/>
              </a:ext>
            </a:extLst>
          </p:cNvPr>
          <p:cNvSpPr/>
          <p:nvPr/>
        </p:nvSpPr>
        <p:spPr>
          <a:xfrm>
            <a:off x="4088689" y="0"/>
            <a:ext cx="8105083" cy="6859510"/>
          </a:xfrm>
          <a:custGeom>
            <a:avLst/>
            <a:gdLst>
              <a:gd name="connsiteX0" fmla="*/ 8105084 w 8105083"/>
              <a:gd name="connsiteY0" fmla="*/ 6859511 h 6859510"/>
              <a:gd name="connsiteX1" fmla="*/ 2180920 w 8105083"/>
              <a:gd name="connsiteY1" fmla="*/ 6859511 h 6859510"/>
              <a:gd name="connsiteX2" fmla="*/ 298595 w 8105083"/>
              <a:gd name="connsiteY2" fmla="*/ 3488215 h 6859510"/>
              <a:gd name="connsiteX3" fmla="*/ 2188171 w 8105083"/>
              <a:gd name="connsiteY3" fmla="*/ 0 h 6859510"/>
              <a:gd name="connsiteX4" fmla="*/ 8105084 w 8105083"/>
              <a:gd name="connsiteY4" fmla="*/ 0 h 6859510"/>
              <a:gd name="connsiteX5" fmla="*/ 8105084 w 8105083"/>
              <a:gd name="connsiteY5" fmla="*/ 6859511 h 685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5083" h="6859510">
                <a:moveTo>
                  <a:pt x="8105084" y="6859511"/>
                </a:moveTo>
                <a:lnTo>
                  <a:pt x="2180920" y="6859511"/>
                </a:lnTo>
                <a:cubicBezTo>
                  <a:pt x="337417" y="6853619"/>
                  <a:pt x="-491434" y="4963138"/>
                  <a:pt x="298595" y="3488215"/>
                </a:cubicBezTo>
                <a:lnTo>
                  <a:pt x="2188171" y="0"/>
                </a:lnTo>
                <a:lnTo>
                  <a:pt x="8105084" y="0"/>
                </a:lnTo>
                <a:lnTo>
                  <a:pt x="8105084" y="6859511"/>
                </a:lnTo>
                <a:close/>
              </a:path>
            </a:pathLst>
          </a:custGeom>
          <a:blipFill>
            <a:blip r:embed="rId2" cstate="screen">
              <a:extLst>
                <a:ext uri="{28A0092B-C50C-407E-A947-70E740481C1C}">
                  <a14:useLocalDpi xmlns:a14="http://schemas.microsoft.com/office/drawing/2010/main"/>
                </a:ext>
              </a:extLst>
            </a:blip>
            <a:stretch>
              <a:fillRect/>
            </a:stretch>
          </a:blipFill>
          <a:ln w="0" cap="flat">
            <a:noFill/>
            <a:prstDash val="solid"/>
            <a:miter/>
          </a:ln>
        </p:spPr>
        <p:txBody>
          <a:bodyPr rtlCol="0" anchor="ctr"/>
          <a:lstStyle/>
          <a:p>
            <a:endParaRPr lang="en-AU" sz="1800" dirty="0"/>
          </a:p>
        </p:txBody>
      </p:sp>
      <p:sp>
        <p:nvSpPr>
          <p:cNvPr id="2" name="Title 1">
            <a:extLst>
              <a:ext uri="{FF2B5EF4-FFF2-40B4-BE49-F238E27FC236}">
                <a16:creationId xmlns:a16="http://schemas.microsoft.com/office/drawing/2014/main" id="{B42ECED4-3343-BAB2-0CB0-FC9B879193E0}"/>
              </a:ext>
            </a:extLst>
          </p:cNvPr>
          <p:cNvSpPr>
            <a:spLocks noGrp="1"/>
          </p:cNvSpPr>
          <p:nvPr>
            <p:ph type="title" hasCustomPrompt="1"/>
          </p:nvPr>
        </p:nvSpPr>
        <p:spPr>
          <a:xfrm>
            <a:off x="577518" y="397164"/>
            <a:ext cx="4834993" cy="3143542"/>
          </a:xfrm>
        </p:spPr>
        <p:txBody>
          <a:bodyPr anchor="b"/>
          <a:lstStyle>
            <a:lvl1pPr>
              <a:defRPr sz="6000">
                <a:solidFill>
                  <a:srgbClr val="C2D8DE"/>
                </a:solidFill>
              </a:defRPr>
            </a:lvl1pPr>
          </a:lstStyle>
          <a:p>
            <a:r>
              <a:rPr lang="en-US" dirty="0"/>
              <a:t>Section </a:t>
            </a:r>
            <a:br>
              <a:rPr lang="en-US" dirty="0"/>
            </a:br>
            <a:r>
              <a:rPr lang="en-US" dirty="0"/>
              <a:t>slide </a:t>
            </a:r>
            <a:br>
              <a:rPr lang="en-US" dirty="0"/>
            </a:br>
            <a:r>
              <a:rPr lang="en-US" dirty="0"/>
              <a:t>heading </a:t>
            </a:r>
            <a:endParaRPr lang="en-AU" dirty="0"/>
          </a:p>
        </p:txBody>
      </p:sp>
      <p:sp>
        <p:nvSpPr>
          <p:cNvPr id="3" name="Text Placeholder 2">
            <a:extLst>
              <a:ext uri="{FF2B5EF4-FFF2-40B4-BE49-F238E27FC236}">
                <a16:creationId xmlns:a16="http://schemas.microsoft.com/office/drawing/2014/main" id="{B5219CE7-86E9-EBED-0AEA-8A8332A176DF}"/>
              </a:ext>
            </a:extLst>
          </p:cNvPr>
          <p:cNvSpPr>
            <a:spLocks noGrp="1"/>
          </p:cNvSpPr>
          <p:nvPr>
            <p:ph type="body" idx="1" hasCustomPrompt="1"/>
          </p:nvPr>
        </p:nvSpPr>
        <p:spPr>
          <a:xfrm>
            <a:off x="577516" y="3669297"/>
            <a:ext cx="3708157" cy="2371289"/>
          </a:xfrm>
        </p:spPr>
        <p:txBody>
          <a:bodyPr/>
          <a:lstStyle>
            <a:lvl1pPr marL="0" indent="0">
              <a:buNone/>
              <a:defRPr sz="2400">
                <a:solidFill>
                  <a:srgbClr val="C2D8DE"/>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Slide sub-heading</a:t>
            </a:r>
          </a:p>
        </p:txBody>
      </p:sp>
    </p:spTree>
    <p:extLst>
      <p:ext uri="{BB962C8B-B14F-4D97-AF65-F5344CB8AC3E}">
        <p14:creationId xmlns:p14="http://schemas.microsoft.com/office/powerpoint/2010/main" val="67952391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773F40-2302-2827-E96A-01743C209542}"/>
              </a:ext>
            </a:extLst>
          </p:cNvPr>
          <p:cNvSpPr/>
          <p:nvPr userDrawn="1"/>
        </p:nvSpPr>
        <p:spPr>
          <a:xfrm>
            <a:off x="2" y="0"/>
            <a:ext cx="9243753" cy="6858000"/>
          </a:xfrm>
          <a:prstGeom prst="rect">
            <a:avLst/>
          </a:prstGeom>
          <a:solidFill>
            <a:srgbClr val="C2D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Graphic 11">
            <a:extLst>
              <a:ext uri="{FF2B5EF4-FFF2-40B4-BE49-F238E27FC236}">
                <a16:creationId xmlns:a16="http://schemas.microsoft.com/office/drawing/2014/main" id="{74B11AC7-20BB-486B-E0A9-5891CF04005C}"/>
              </a:ext>
            </a:extLst>
          </p:cNvPr>
          <p:cNvSpPr/>
          <p:nvPr/>
        </p:nvSpPr>
        <p:spPr>
          <a:xfrm>
            <a:off x="4088532" y="0"/>
            <a:ext cx="8105083" cy="6859510"/>
          </a:xfrm>
          <a:custGeom>
            <a:avLst/>
            <a:gdLst>
              <a:gd name="connsiteX0" fmla="*/ 8105084 w 8105083"/>
              <a:gd name="connsiteY0" fmla="*/ 6859511 h 6859510"/>
              <a:gd name="connsiteX1" fmla="*/ 2180920 w 8105083"/>
              <a:gd name="connsiteY1" fmla="*/ 6859511 h 6859510"/>
              <a:gd name="connsiteX2" fmla="*/ 298595 w 8105083"/>
              <a:gd name="connsiteY2" fmla="*/ 3488215 h 6859510"/>
              <a:gd name="connsiteX3" fmla="*/ 2188171 w 8105083"/>
              <a:gd name="connsiteY3" fmla="*/ 0 h 6859510"/>
              <a:gd name="connsiteX4" fmla="*/ 8105084 w 8105083"/>
              <a:gd name="connsiteY4" fmla="*/ 0 h 6859510"/>
              <a:gd name="connsiteX5" fmla="*/ 8105084 w 8105083"/>
              <a:gd name="connsiteY5" fmla="*/ 6859511 h 685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5083" h="6859510">
                <a:moveTo>
                  <a:pt x="8105084" y="6859511"/>
                </a:moveTo>
                <a:lnTo>
                  <a:pt x="2180920" y="6859511"/>
                </a:lnTo>
                <a:cubicBezTo>
                  <a:pt x="337417" y="6853619"/>
                  <a:pt x="-491434" y="4963138"/>
                  <a:pt x="298595" y="3488215"/>
                </a:cubicBezTo>
                <a:lnTo>
                  <a:pt x="2188171" y="0"/>
                </a:lnTo>
                <a:lnTo>
                  <a:pt x="8105084" y="0"/>
                </a:lnTo>
                <a:lnTo>
                  <a:pt x="8105084" y="6859511"/>
                </a:lnTo>
                <a:close/>
              </a:path>
            </a:pathLst>
          </a:custGeom>
          <a:blipFill>
            <a:blip r:embed="rId2">
              <a:extLst>
                <a:ext uri="{28A0092B-C50C-407E-A947-70E740481C1C}">
                  <a14:useLocalDpi xmlns:a14="http://schemas.microsoft.com/office/drawing/2010/main" val="0"/>
                </a:ext>
              </a:extLst>
            </a:blip>
            <a:stretch>
              <a:fillRect l="-20574" t="-3054" r="-24400" b="-10038"/>
            </a:stretch>
          </a:blipFill>
          <a:ln w="0" cap="flat">
            <a:noFill/>
            <a:prstDash val="solid"/>
            <a:miter/>
          </a:ln>
        </p:spPr>
        <p:txBody>
          <a:bodyPr rtlCol="0" anchor="ctr"/>
          <a:lstStyle/>
          <a:p>
            <a:endParaRPr lang="en-AU" sz="1800" dirty="0"/>
          </a:p>
        </p:txBody>
      </p:sp>
      <p:sp>
        <p:nvSpPr>
          <p:cNvPr id="2" name="Title 1">
            <a:extLst>
              <a:ext uri="{FF2B5EF4-FFF2-40B4-BE49-F238E27FC236}">
                <a16:creationId xmlns:a16="http://schemas.microsoft.com/office/drawing/2014/main" id="{B42ECED4-3343-BAB2-0CB0-FC9B879193E0}"/>
              </a:ext>
            </a:extLst>
          </p:cNvPr>
          <p:cNvSpPr>
            <a:spLocks noGrp="1"/>
          </p:cNvSpPr>
          <p:nvPr>
            <p:ph type="title" hasCustomPrompt="1"/>
          </p:nvPr>
        </p:nvSpPr>
        <p:spPr>
          <a:xfrm>
            <a:off x="577518" y="397164"/>
            <a:ext cx="4834993" cy="3143542"/>
          </a:xfrm>
        </p:spPr>
        <p:txBody>
          <a:bodyPr anchor="b"/>
          <a:lstStyle>
            <a:lvl1pPr>
              <a:defRPr sz="6000">
                <a:solidFill>
                  <a:srgbClr val="002E45"/>
                </a:solidFill>
              </a:defRPr>
            </a:lvl1pPr>
          </a:lstStyle>
          <a:p>
            <a:r>
              <a:rPr lang="en-US" dirty="0"/>
              <a:t>Section slide heading </a:t>
            </a:r>
            <a:endParaRPr lang="en-AU" dirty="0"/>
          </a:p>
        </p:txBody>
      </p:sp>
      <p:sp>
        <p:nvSpPr>
          <p:cNvPr id="3" name="Text Placeholder 2">
            <a:extLst>
              <a:ext uri="{FF2B5EF4-FFF2-40B4-BE49-F238E27FC236}">
                <a16:creationId xmlns:a16="http://schemas.microsoft.com/office/drawing/2014/main" id="{B5219CE7-86E9-EBED-0AEA-8A8332A176DF}"/>
              </a:ext>
            </a:extLst>
          </p:cNvPr>
          <p:cNvSpPr>
            <a:spLocks noGrp="1"/>
          </p:cNvSpPr>
          <p:nvPr>
            <p:ph type="body" idx="1" hasCustomPrompt="1"/>
          </p:nvPr>
        </p:nvSpPr>
        <p:spPr>
          <a:xfrm>
            <a:off x="577516" y="3669297"/>
            <a:ext cx="3708157" cy="2371289"/>
          </a:xfrm>
        </p:spPr>
        <p:txBody>
          <a:bodyPr/>
          <a:lstStyle>
            <a:lvl1pPr marL="0" indent="0">
              <a:buNone/>
              <a:defRPr sz="2400">
                <a:solidFill>
                  <a:srgbClr val="002E45"/>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Slide sub-heading</a:t>
            </a:r>
          </a:p>
        </p:txBody>
      </p:sp>
    </p:spTree>
    <p:extLst>
      <p:ext uri="{BB962C8B-B14F-4D97-AF65-F5344CB8AC3E}">
        <p14:creationId xmlns:p14="http://schemas.microsoft.com/office/powerpoint/2010/main" val="377770095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18E597-70C3-8F0E-06E3-E93969C2D43A}"/>
              </a:ext>
            </a:extLst>
          </p:cNvPr>
          <p:cNvSpPr/>
          <p:nvPr userDrawn="1"/>
        </p:nvSpPr>
        <p:spPr>
          <a:xfrm>
            <a:off x="2" y="0"/>
            <a:ext cx="9243753" cy="6858000"/>
          </a:xfrm>
          <a:prstGeom prst="rect">
            <a:avLst/>
          </a:prstGeom>
          <a:solidFill>
            <a:srgbClr val="72A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Graphic 11">
            <a:extLst>
              <a:ext uri="{FF2B5EF4-FFF2-40B4-BE49-F238E27FC236}">
                <a16:creationId xmlns:a16="http://schemas.microsoft.com/office/drawing/2014/main" id="{74B11AC7-20BB-486B-E0A9-5891CF04005C}"/>
              </a:ext>
            </a:extLst>
          </p:cNvPr>
          <p:cNvSpPr/>
          <p:nvPr/>
        </p:nvSpPr>
        <p:spPr>
          <a:xfrm>
            <a:off x="4088689" y="0"/>
            <a:ext cx="8105083" cy="6859510"/>
          </a:xfrm>
          <a:custGeom>
            <a:avLst/>
            <a:gdLst>
              <a:gd name="connsiteX0" fmla="*/ 8105084 w 8105083"/>
              <a:gd name="connsiteY0" fmla="*/ 6859511 h 6859510"/>
              <a:gd name="connsiteX1" fmla="*/ 2180920 w 8105083"/>
              <a:gd name="connsiteY1" fmla="*/ 6859511 h 6859510"/>
              <a:gd name="connsiteX2" fmla="*/ 298595 w 8105083"/>
              <a:gd name="connsiteY2" fmla="*/ 3488215 h 6859510"/>
              <a:gd name="connsiteX3" fmla="*/ 2188171 w 8105083"/>
              <a:gd name="connsiteY3" fmla="*/ 0 h 6859510"/>
              <a:gd name="connsiteX4" fmla="*/ 8105084 w 8105083"/>
              <a:gd name="connsiteY4" fmla="*/ 0 h 6859510"/>
              <a:gd name="connsiteX5" fmla="*/ 8105084 w 8105083"/>
              <a:gd name="connsiteY5" fmla="*/ 6859511 h 685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5083" h="6859510">
                <a:moveTo>
                  <a:pt x="8105084" y="6859511"/>
                </a:moveTo>
                <a:lnTo>
                  <a:pt x="2180920" y="6859511"/>
                </a:lnTo>
                <a:cubicBezTo>
                  <a:pt x="337417" y="6853619"/>
                  <a:pt x="-491434" y="4963138"/>
                  <a:pt x="298595" y="3488215"/>
                </a:cubicBezTo>
                <a:lnTo>
                  <a:pt x="2188171" y="0"/>
                </a:lnTo>
                <a:lnTo>
                  <a:pt x="8105084" y="0"/>
                </a:lnTo>
                <a:lnTo>
                  <a:pt x="8105084" y="6859511"/>
                </a:lnTo>
                <a:close/>
              </a:path>
            </a:pathLst>
          </a:custGeom>
          <a:blipFill>
            <a:blip r:embed="rId2">
              <a:extLst>
                <a:ext uri="{28A0092B-C50C-407E-A947-70E740481C1C}">
                  <a14:useLocalDpi xmlns:a14="http://schemas.microsoft.com/office/drawing/2010/main" val="0"/>
                </a:ext>
              </a:extLst>
            </a:blip>
            <a:stretch>
              <a:fillRect l="-16531" t="-1" r="-16531" b="-4262"/>
            </a:stretch>
          </a:blipFill>
          <a:ln w="0" cap="flat">
            <a:noFill/>
            <a:prstDash val="solid"/>
            <a:miter/>
          </a:ln>
        </p:spPr>
        <p:txBody>
          <a:bodyPr rtlCol="0" anchor="ctr"/>
          <a:lstStyle/>
          <a:p>
            <a:endParaRPr lang="en-AU" sz="1800" dirty="0"/>
          </a:p>
        </p:txBody>
      </p:sp>
      <p:sp>
        <p:nvSpPr>
          <p:cNvPr id="2" name="Title 1">
            <a:extLst>
              <a:ext uri="{FF2B5EF4-FFF2-40B4-BE49-F238E27FC236}">
                <a16:creationId xmlns:a16="http://schemas.microsoft.com/office/drawing/2014/main" id="{B42ECED4-3343-BAB2-0CB0-FC9B879193E0}"/>
              </a:ext>
            </a:extLst>
          </p:cNvPr>
          <p:cNvSpPr>
            <a:spLocks noGrp="1"/>
          </p:cNvSpPr>
          <p:nvPr>
            <p:ph type="title" hasCustomPrompt="1"/>
          </p:nvPr>
        </p:nvSpPr>
        <p:spPr>
          <a:xfrm>
            <a:off x="577518" y="397164"/>
            <a:ext cx="4834993" cy="3143542"/>
          </a:xfrm>
        </p:spPr>
        <p:txBody>
          <a:bodyPr anchor="b"/>
          <a:lstStyle>
            <a:lvl1pPr>
              <a:defRPr sz="6000">
                <a:solidFill>
                  <a:srgbClr val="002E45"/>
                </a:solidFill>
              </a:defRPr>
            </a:lvl1pPr>
          </a:lstStyle>
          <a:p>
            <a:r>
              <a:rPr lang="en-US" dirty="0"/>
              <a:t>Section slide heading </a:t>
            </a:r>
            <a:endParaRPr lang="en-AU" dirty="0"/>
          </a:p>
        </p:txBody>
      </p:sp>
      <p:sp>
        <p:nvSpPr>
          <p:cNvPr id="3" name="Text Placeholder 2">
            <a:extLst>
              <a:ext uri="{FF2B5EF4-FFF2-40B4-BE49-F238E27FC236}">
                <a16:creationId xmlns:a16="http://schemas.microsoft.com/office/drawing/2014/main" id="{B5219CE7-86E9-EBED-0AEA-8A8332A176DF}"/>
              </a:ext>
            </a:extLst>
          </p:cNvPr>
          <p:cNvSpPr>
            <a:spLocks noGrp="1"/>
          </p:cNvSpPr>
          <p:nvPr>
            <p:ph type="body" idx="1" hasCustomPrompt="1"/>
          </p:nvPr>
        </p:nvSpPr>
        <p:spPr>
          <a:xfrm>
            <a:off x="577516" y="3669297"/>
            <a:ext cx="3708157" cy="2371289"/>
          </a:xfrm>
        </p:spPr>
        <p:txBody>
          <a:bodyPr/>
          <a:lstStyle>
            <a:lvl1pPr marL="0" indent="0">
              <a:buNone/>
              <a:defRPr sz="2400">
                <a:solidFill>
                  <a:srgbClr val="002E45"/>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Slide sub-heading</a:t>
            </a:r>
          </a:p>
        </p:txBody>
      </p:sp>
    </p:spTree>
    <p:extLst>
      <p:ext uri="{BB962C8B-B14F-4D97-AF65-F5344CB8AC3E}">
        <p14:creationId xmlns:p14="http://schemas.microsoft.com/office/powerpoint/2010/main" val="14931662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Section Header 5">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AC34A07-00BC-FCE7-3AA0-B1B050D6DA66}"/>
              </a:ext>
            </a:extLst>
          </p:cNvPr>
          <p:cNvSpPr/>
          <p:nvPr userDrawn="1"/>
        </p:nvSpPr>
        <p:spPr>
          <a:xfrm>
            <a:off x="2" y="0"/>
            <a:ext cx="9243753" cy="6858000"/>
          </a:xfrm>
          <a:prstGeom prst="rect">
            <a:avLst/>
          </a:prstGeom>
          <a:solidFill>
            <a:srgbClr val="084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3" name="Graphic 11">
            <a:extLst>
              <a:ext uri="{FF2B5EF4-FFF2-40B4-BE49-F238E27FC236}">
                <a16:creationId xmlns:a16="http://schemas.microsoft.com/office/drawing/2014/main" id="{74B11AC7-20BB-486B-E0A9-5891CF04005C}"/>
              </a:ext>
            </a:extLst>
          </p:cNvPr>
          <p:cNvSpPr/>
          <p:nvPr userDrawn="1"/>
        </p:nvSpPr>
        <p:spPr>
          <a:xfrm>
            <a:off x="4088689" y="0"/>
            <a:ext cx="8105083" cy="6859510"/>
          </a:xfrm>
          <a:custGeom>
            <a:avLst/>
            <a:gdLst>
              <a:gd name="connsiteX0" fmla="*/ 8105084 w 8105083"/>
              <a:gd name="connsiteY0" fmla="*/ 6859511 h 6859510"/>
              <a:gd name="connsiteX1" fmla="*/ 2180920 w 8105083"/>
              <a:gd name="connsiteY1" fmla="*/ 6859511 h 6859510"/>
              <a:gd name="connsiteX2" fmla="*/ 298595 w 8105083"/>
              <a:gd name="connsiteY2" fmla="*/ 3488215 h 6859510"/>
              <a:gd name="connsiteX3" fmla="*/ 2188171 w 8105083"/>
              <a:gd name="connsiteY3" fmla="*/ 0 h 6859510"/>
              <a:gd name="connsiteX4" fmla="*/ 8105084 w 8105083"/>
              <a:gd name="connsiteY4" fmla="*/ 0 h 6859510"/>
              <a:gd name="connsiteX5" fmla="*/ 8105084 w 8105083"/>
              <a:gd name="connsiteY5" fmla="*/ 6859511 h 6859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5083" h="6859510">
                <a:moveTo>
                  <a:pt x="8105084" y="6859511"/>
                </a:moveTo>
                <a:lnTo>
                  <a:pt x="2180920" y="6859511"/>
                </a:lnTo>
                <a:cubicBezTo>
                  <a:pt x="337417" y="6853619"/>
                  <a:pt x="-491434" y="4963138"/>
                  <a:pt x="298595" y="3488215"/>
                </a:cubicBezTo>
                <a:lnTo>
                  <a:pt x="2188171" y="0"/>
                </a:lnTo>
                <a:lnTo>
                  <a:pt x="8105084" y="0"/>
                </a:lnTo>
                <a:lnTo>
                  <a:pt x="8105084" y="6859511"/>
                </a:lnTo>
                <a:close/>
              </a:path>
            </a:pathLst>
          </a:custGeom>
          <a:blipFill>
            <a:blip r:embed="rId2" cstate="print">
              <a:extLst>
                <a:ext uri="{28A0092B-C50C-407E-A947-70E740481C1C}">
                  <a14:useLocalDpi xmlns:a14="http://schemas.microsoft.com/office/drawing/2010/main"/>
                </a:ext>
              </a:extLst>
            </a:blip>
            <a:stretch>
              <a:fillRect/>
            </a:stretch>
          </a:blipFill>
          <a:ln w="0" cap="flat">
            <a:noFill/>
            <a:prstDash val="solid"/>
            <a:miter/>
          </a:ln>
        </p:spPr>
        <p:txBody>
          <a:bodyPr rtlCol="0" anchor="ctr"/>
          <a:lstStyle/>
          <a:p>
            <a:endParaRPr lang="en-AU" sz="1800" dirty="0"/>
          </a:p>
        </p:txBody>
      </p:sp>
      <p:sp>
        <p:nvSpPr>
          <p:cNvPr id="2" name="Title 1">
            <a:extLst>
              <a:ext uri="{FF2B5EF4-FFF2-40B4-BE49-F238E27FC236}">
                <a16:creationId xmlns:a16="http://schemas.microsoft.com/office/drawing/2014/main" id="{B42ECED4-3343-BAB2-0CB0-FC9B879193E0}"/>
              </a:ext>
            </a:extLst>
          </p:cNvPr>
          <p:cNvSpPr>
            <a:spLocks noGrp="1"/>
          </p:cNvSpPr>
          <p:nvPr>
            <p:ph type="title" hasCustomPrompt="1"/>
          </p:nvPr>
        </p:nvSpPr>
        <p:spPr>
          <a:xfrm>
            <a:off x="577518" y="397164"/>
            <a:ext cx="4834993" cy="3143542"/>
          </a:xfrm>
        </p:spPr>
        <p:txBody>
          <a:bodyPr anchor="b"/>
          <a:lstStyle>
            <a:lvl1pPr>
              <a:defRPr sz="6000">
                <a:solidFill>
                  <a:srgbClr val="E4E0D9"/>
                </a:solidFill>
              </a:defRPr>
            </a:lvl1pPr>
          </a:lstStyle>
          <a:p>
            <a:r>
              <a:rPr lang="en-US" dirty="0"/>
              <a:t>Section slide heading </a:t>
            </a:r>
            <a:endParaRPr lang="en-AU" dirty="0"/>
          </a:p>
        </p:txBody>
      </p:sp>
      <p:sp>
        <p:nvSpPr>
          <p:cNvPr id="3" name="Text Placeholder 2">
            <a:extLst>
              <a:ext uri="{FF2B5EF4-FFF2-40B4-BE49-F238E27FC236}">
                <a16:creationId xmlns:a16="http://schemas.microsoft.com/office/drawing/2014/main" id="{B5219CE7-86E9-EBED-0AEA-8A8332A176DF}"/>
              </a:ext>
            </a:extLst>
          </p:cNvPr>
          <p:cNvSpPr>
            <a:spLocks noGrp="1"/>
          </p:cNvSpPr>
          <p:nvPr>
            <p:ph type="body" idx="1" hasCustomPrompt="1"/>
          </p:nvPr>
        </p:nvSpPr>
        <p:spPr>
          <a:xfrm>
            <a:off x="577516" y="3669297"/>
            <a:ext cx="3708157" cy="2371289"/>
          </a:xfrm>
        </p:spPr>
        <p:txBody>
          <a:bodyPr/>
          <a:lstStyle>
            <a:lvl1pPr marL="0" indent="0">
              <a:buNone/>
              <a:defRPr sz="2400">
                <a:solidFill>
                  <a:srgbClr val="E4E0D9"/>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Slide sub-heading</a:t>
            </a:r>
          </a:p>
        </p:txBody>
      </p:sp>
    </p:spTree>
    <p:extLst>
      <p:ext uri="{BB962C8B-B14F-4D97-AF65-F5344CB8AC3E}">
        <p14:creationId xmlns:p14="http://schemas.microsoft.com/office/powerpoint/2010/main" val="803847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9" Type="http://schemas.openxmlformats.org/officeDocument/2006/relationships/slideLayout" Target="../slideLayouts/slideLayout82.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34" Type="http://schemas.openxmlformats.org/officeDocument/2006/relationships/slideLayout" Target="../slideLayouts/slideLayout77.xml"/><Relationship Id="rId42" Type="http://schemas.openxmlformats.org/officeDocument/2006/relationships/slideLayout" Target="../slideLayouts/slideLayout85.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slideLayout" Target="../slideLayouts/slideLayout76.xml"/><Relationship Id="rId38" Type="http://schemas.openxmlformats.org/officeDocument/2006/relationships/slideLayout" Target="../slideLayouts/slideLayout81.xml"/><Relationship Id="rId46" Type="http://schemas.openxmlformats.org/officeDocument/2006/relationships/image" Target="../media/image2.svg"/><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29" Type="http://schemas.openxmlformats.org/officeDocument/2006/relationships/slideLayout" Target="../slideLayouts/slideLayout72.xml"/><Relationship Id="rId41" Type="http://schemas.openxmlformats.org/officeDocument/2006/relationships/slideLayout" Target="../slideLayouts/slideLayout84.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slideLayout" Target="../slideLayouts/slideLayout75.xml"/><Relationship Id="rId37" Type="http://schemas.openxmlformats.org/officeDocument/2006/relationships/slideLayout" Target="../slideLayouts/slideLayout80.xml"/><Relationship Id="rId40" Type="http://schemas.openxmlformats.org/officeDocument/2006/relationships/slideLayout" Target="../slideLayouts/slideLayout83.xml"/><Relationship Id="rId45" Type="http://schemas.openxmlformats.org/officeDocument/2006/relationships/image" Target="../media/image1.png"/><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36" Type="http://schemas.openxmlformats.org/officeDocument/2006/relationships/slideLayout" Target="../slideLayouts/slideLayout79.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slideLayout" Target="../slideLayouts/slideLayout74.xml"/><Relationship Id="rId44" Type="http://schemas.openxmlformats.org/officeDocument/2006/relationships/theme" Target="../theme/theme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slideLayout" Target="../slideLayouts/slideLayout73.xml"/><Relationship Id="rId35" Type="http://schemas.openxmlformats.org/officeDocument/2006/relationships/slideLayout" Target="../slideLayouts/slideLayout78.xml"/><Relationship Id="rId43" Type="http://schemas.openxmlformats.org/officeDocument/2006/relationships/slideLayout" Target="../slideLayouts/slideLayout8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26" Type="http://schemas.openxmlformats.org/officeDocument/2006/relationships/slideLayout" Target="../slideLayouts/slideLayout112.xml"/><Relationship Id="rId39" Type="http://schemas.openxmlformats.org/officeDocument/2006/relationships/slideLayout" Target="../slideLayouts/slideLayout125.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34" Type="http://schemas.openxmlformats.org/officeDocument/2006/relationships/slideLayout" Target="../slideLayouts/slideLayout120.xml"/><Relationship Id="rId42" Type="http://schemas.openxmlformats.org/officeDocument/2006/relationships/slideLayout" Target="../slideLayouts/slideLayout128.xml"/><Relationship Id="rId47" Type="http://schemas.openxmlformats.org/officeDocument/2006/relationships/image" Target="../media/image2.svg"/><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5" Type="http://schemas.openxmlformats.org/officeDocument/2006/relationships/slideLayout" Target="../slideLayouts/slideLayout111.xml"/><Relationship Id="rId33" Type="http://schemas.openxmlformats.org/officeDocument/2006/relationships/slideLayout" Target="../slideLayouts/slideLayout119.xml"/><Relationship Id="rId38" Type="http://schemas.openxmlformats.org/officeDocument/2006/relationships/slideLayout" Target="../slideLayouts/slideLayout124.xml"/><Relationship Id="rId46" Type="http://schemas.openxmlformats.org/officeDocument/2006/relationships/image" Target="../media/image1.png"/><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29" Type="http://schemas.openxmlformats.org/officeDocument/2006/relationships/slideLayout" Target="../slideLayouts/slideLayout115.xml"/><Relationship Id="rId41" Type="http://schemas.openxmlformats.org/officeDocument/2006/relationships/slideLayout" Target="../slideLayouts/slideLayout127.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24" Type="http://schemas.openxmlformats.org/officeDocument/2006/relationships/slideLayout" Target="../slideLayouts/slideLayout110.xml"/><Relationship Id="rId32" Type="http://schemas.openxmlformats.org/officeDocument/2006/relationships/slideLayout" Target="../slideLayouts/slideLayout118.xml"/><Relationship Id="rId37" Type="http://schemas.openxmlformats.org/officeDocument/2006/relationships/slideLayout" Target="../slideLayouts/slideLayout123.xml"/><Relationship Id="rId40" Type="http://schemas.openxmlformats.org/officeDocument/2006/relationships/slideLayout" Target="../slideLayouts/slideLayout126.xml"/><Relationship Id="rId45" Type="http://schemas.openxmlformats.org/officeDocument/2006/relationships/theme" Target="../theme/theme3.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23" Type="http://schemas.openxmlformats.org/officeDocument/2006/relationships/slideLayout" Target="../slideLayouts/slideLayout109.xml"/><Relationship Id="rId28" Type="http://schemas.openxmlformats.org/officeDocument/2006/relationships/slideLayout" Target="../slideLayouts/slideLayout114.xml"/><Relationship Id="rId36" Type="http://schemas.openxmlformats.org/officeDocument/2006/relationships/slideLayout" Target="../slideLayouts/slideLayout122.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31" Type="http://schemas.openxmlformats.org/officeDocument/2006/relationships/slideLayout" Target="../slideLayouts/slideLayout117.xml"/><Relationship Id="rId44" Type="http://schemas.openxmlformats.org/officeDocument/2006/relationships/slideLayout" Target="../slideLayouts/slideLayout130.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slideLayout" Target="../slideLayouts/slideLayout108.xml"/><Relationship Id="rId27" Type="http://schemas.openxmlformats.org/officeDocument/2006/relationships/slideLayout" Target="../slideLayouts/slideLayout113.xml"/><Relationship Id="rId30" Type="http://schemas.openxmlformats.org/officeDocument/2006/relationships/slideLayout" Target="../slideLayouts/slideLayout116.xml"/><Relationship Id="rId35" Type="http://schemas.openxmlformats.org/officeDocument/2006/relationships/slideLayout" Target="../slideLayouts/slideLayout121.xml"/><Relationship Id="rId43" Type="http://schemas.openxmlformats.org/officeDocument/2006/relationships/slideLayout" Target="../slideLayouts/slideLayout129.xml"/><Relationship Id="rId48"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slideLayout" Target="../slideLayouts/slideLayout143.xml"/><Relationship Id="rId18" Type="http://schemas.openxmlformats.org/officeDocument/2006/relationships/slideLayout" Target="../slideLayouts/slideLayout148.xml"/><Relationship Id="rId26" Type="http://schemas.openxmlformats.org/officeDocument/2006/relationships/slideLayout" Target="../slideLayouts/slideLayout156.xml"/><Relationship Id="rId3" Type="http://schemas.openxmlformats.org/officeDocument/2006/relationships/slideLayout" Target="../slideLayouts/slideLayout133.xml"/><Relationship Id="rId21" Type="http://schemas.openxmlformats.org/officeDocument/2006/relationships/slideLayout" Target="../slideLayouts/slideLayout151.xml"/><Relationship Id="rId34" Type="http://schemas.openxmlformats.org/officeDocument/2006/relationships/theme" Target="../theme/theme4.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17" Type="http://schemas.openxmlformats.org/officeDocument/2006/relationships/slideLayout" Target="../slideLayouts/slideLayout147.xml"/><Relationship Id="rId25" Type="http://schemas.openxmlformats.org/officeDocument/2006/relationships/slideLayout" Target="../slideLayouts/slideLayout155.xml"/><Relationship Id="rId33" Type="http://schemas.openxmlformats.org/officeDocument/2006/relationships/slideLayout" Target="../slideLayouts/slideLayout163.xml"/><Relationship Id="rId2" Type="http://schemas.openxmlformats.org/officeDocument/2006/relationships/slideLayout" Target="../slideLayouts/slideLayout132.xml"/><Relationship Id="rId16" Type="http://schemas.openxmlformats.org/officeDocument/2006/relationships/slideLayout" Target="../slideLayouts/slideLayout146.xml"/><Relationship Id="rId20" Type="http://schemas.openxmlformats.org/officeDocument/2006/relationships/slideLayout" Target="../slideLayouts/slideLayout150.xml"/><Relationship Id="rId29" Type="http://schemas.openxmlformats.org/officeDocument/2006/relationships/slideLayout" Target="../slideLayouts/slideLayout159.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24" Type="http://schemas.openxmlformats.org/officeDocument/2006/relationships/slideLayout" Target="../slideLayouts/slideLayout154.xml"/><Relationship Id="rId32" Type="http://schemas.openxmlformats.org/officeDocument/2006/relationships/slideLayout" Target="../slideLayouts/slideLayout162.xml"/><Relationship Id="rId37" Type="http://schemas.openxmlformats.org/officeDocument/2006/relationships/image" Target="../media/image33.png"/><Relationship Id="rId5" Type="http://schemas.openxmlformats.org/officeDocument/2006/relationships/slideLayout" Target="../slideLayouts/slideLayout135.xml"/><Relationship Id="rId15" Type="http://schemas.openxmlformats.org/officeDocument/2006/relationships/slideLayout" Target="../slideLayouts/slideLayout145.xml"/><Relationship Id="rId23" Type="http://schemas.openxmlformats.org/officeDocument/2006/relationships/slideLayout" Target="../slideLayouts/slideLayout153.xml"/><Relationship Id="rId28" Type="http://schemas.openxmlformats.org/officeDocument/2006/relationships/slideLayout" Target="../slideLayouts/slideLayout158.xml"/><Relationship Id="rId36" Type="http://schemas.openxmlformats.org/officeDocument/2006/relationships/image" Target="../media/image7.svg"/><Relationship Id="rId10" Type="http://schemas.openxmlformats.org/officeDocument/2006/relationships/slideLayout" Target="../slideLayouts/slideLayout140.xml"/><Relationship Id="rId19" Type="http://schemas.openxmlformats.org/officeDocument/2006/relationships/slideLayout" Target="../slideLayouts/slideLayout149.xml"/><Relationship Id="rId31" Type="http://schemas.openxmlformats.org/officeDocument/2006/relationships/slideLayout" Target="../slideLayouts/slideLayout161.xml"/><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slideLayout" Target="../slideLayouts/slideLayout144.xml"/><Relationship Id="rId22" Type="http://schemas.openxmlformats.org/officeDocument/2006/relationships/slideLayout" Target="../slideLayouts/slideLayout152.xml"/><Relationship Id="rId27" Type="http://schemas.openxmlformats.org/officeDocument/2006/relationships/slideLayout" Target="../slideLayouts/slideLayout157.xml"/><Relationship Id="rId30" Type="http://schemas.openxmlformats.org/officeDocument/2006/relationships/slideLayout" Target="../slideLayouts/slideLayout160.xml"/><Relationship Id="rId35"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71.xml"/><Relationship Id="rId13" Type="http://schemas.openxmlformats.org/officeDocument/2006/relationships/slideLayout" Target="../slideLayouts/slideLayout176.xml"/><Relationship Id="rId18" Type="http://schemas.openxmlformats.org/officeDocument/2006/relationships/slideLayout" Target="../slideLayouts/slideLayout181.xml"/><Relationship Id="rId26" Type="http://schemas.openxmlformats.org/officeDocument/2006/relationships/slideLayout" Target="../slideLayouts/slideLayout189.xml"/><Relationship Id="rId3" Type="http://schemas.openxmlformats.org/officeDocument/2006/relationships/slideLayout" Target="../slideLayouts/slideLayout166.xml"/><Relationship Id="rId21" Type="http://schemas.openxmlformats.org/officeDocument/2006/relationships/slideLayout" Target="../slideLayouts/slideLayout184.xml"/><Relationship Id="rId34" Type="http://schemas.openxmlformats.org/officeDocument/2006/relationships/theme" Target="../theme/theme5.xml"/><Relationship Id="rId7" Type="http://schemas.openxmlformats.org/officeDocument/2006/relationships/slideLayout" Target="../slideLayouts/slideLayout170.xml"/><Relationship Id="rId12" Type="http://schemas.openxmlformats.org/officeDocument/2006/relationships/slideLayout" Target="../slideLayouts/slideLayout175.xml"/><Relationship Id="rId17" Type="http://schemas.openxmlformats.org/officeDocument/2006/relationships/slideLayout" Target="../slideLayouts/slideLayout180.xml"/><Relationship Id="rId25" Type="http://schemas.openxmlformats.org/officeDocument/2006/relationships/slideLayout" Target="../slideLayouts/slideLayout188.xml"/><Relationship Id="rId33" Type="http://schemas.openxmlformats.org/officeDocument/2006/relationships/slideLayout" Target="../slideLayouts/slideLayout196.xml"/><Relationship Id="rId2" Type="http://schemas.openxmlformats.org/officeDocument/2006/relationships/slideLayout" Target="../slideLayouts/slideLayout165.xml"/><Relationship Id="rId16" Type="http://schemas.openxmlformats.org/officeDocument/2006/relationships/slideLayout" Target="../slideLayouts/slideLayout179.xml"/><Relationship Id="rId20" Type="http://schemas.openxmlformats.org/officeDocument/2006/relationships/slideLayout" Target="../slideLayouts/slideLayout183.xml"/><Relationship Id="rId29" Type="http://schemas.openxmlformats.org/officeDocument/2006/relationships/slideLayout" Target="../slideLayouts/slideLayout192.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1" Type="http://schemas.openxmlformats.org/officeDocument/2006/relationships/slideLayout" Target="../slideLayouts/slideLayout174.xml"/><Relationship Id="rId24" Type="http://schemas.openxmlformats.org/officeDocument/2006/relationships/slideLayout" Target="../slideLayouts/slideLayout187.xml"/><Relationship Id="rId32" Type="http://schemas.openxmlformats.org/officeDocument/2006/relationships/slideLayout" Target="../slideLayouts/slideLayout195.xml"/><Relationship Id="rId5" Type="http://schemas.openxmlformats.org/officeDocument/2006/relationships/slideLayout" Target="../slideLayouts/slideLayout168.xml"/><Relationship Id="rId15" Type="http://schemas.openxmlformats.org/officeDocument/2006/relationships/slideLayout" Target="../slideLayouts/slideLayout178.xml"/><Relationship Id="rId23" Type="http://schemas.openxmlformats.org/officeDocument/2006/relationships/slideLayout" Target="../slideLayouts/slideLayout186.xml"/><Relationship Id="rId28" Type="http://schemas.openxmlformats.org/officeDocument/2006/relationships/slideLayout" Target="../slideLayouts/slideLayout191.xml"/><Relationship Id="rId36" Type="http://schemas.openxmlformats.org/officeDocument/2006/relationships/image" Target="../media/image7.svg"/><Relationship Id="rId10" Type="http://schemas.openxmlformats.org/officeDocument/2006/relationships/slideLayout" Target="../slideLayouts/slideLayout173.xml"/><Relationship Id="rId19" Type="http://schemas.openxmlformats.org/officeDocument/2006/relationships/slideLayout" Target="../slideLayouts/slideLayout182.xml"/><Relationship Id="rId31" Type="http://schemas.openxmlformats.org/officeDocument/2006/relationships/slideLayout" Target="../slideLayouts/slideLayout194.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14" Type="http://schemas.openxmlformats.org/officeDocument/2006/relationships/slideLayout" Target="../slideLayouts/slideLayout177.xml"/><Relationship Id="rId22" Type="http://schemas.openxmlformats.org/officeDocument/2006/relationships/slideLayout" Target="../slideLayouts/slideLayout185.xml"/><Relationship Id="rId27" Type="http://schemas.openxmlformats.org/officeDocument/2006/relationships/slideLayout" Target="../slideLayouts/slideLayout190.xml"/><Relationship Id="rId30" Type="http://schemas.openxmlformats.org/officeDocument/2006/relationships/slideLayout" Target="../slideLayouts/slideLayout193.xml"/><Relationship Id="rId35"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04.xml"/><Relationship Id="rId13" Type="http://schemas.openxmlformats.org/officeDocument/2006/relationships/slideLayout" Target="../slideLayouts/slideLayout209.xml"/><Relationship Id="rId18" Type="http://schemas.openxmlformats.org/officeDocument/2006/relationships/image" Target="../media/image20.svg"/><Relationship Id="rId3" Type="http://schemas.openxmlformats.org/officeDocument/2006/relationships/slideLayout" Target="../slideLayouts/slideLayout199.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image" Target="../media/image19.png"/><Relationship Id="rId2" Type="http://schemas.openxmlformats.org/officeDocument/2006/relationships/slideLayout" Target="../slideLayouts/slideLayout198.xml"/><Relationship Id="rId16" Type="http://schemas.openxmlformats.org/officeDocument/2006/relationships/theme" Target="../theme/theme6.xml"/><Relationship Id="rId20" Type="http://schemas.openxmlformats.org/officeDocument/2006/relationships/image" Target="../media/image7.svg"/><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5" Type="http://schemas.openxmlformats.org/officeDocument/2006/relationships/slideLayout" Target="../slideLayouts/slideLayout201.xml"/><Relationship Id="rId15" Type="http://schemas.openxmlformats.org/officeDocument/2006/relationships/slideLayout" Target="../slideLayouts/slideLayout211.xml"/><Relationship Id="rId10" Type="http://schemas.openxmlformats.org/officeDocument/2006/relationships/slideLayout" Target="../slideLayouts/slideLayout206.xml"/><Relationship Id="rId19" Type="http://schemas.openxmlformats.org/officeDocument/2006/relationships/image" Target="../media/image6.png"/><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0393CB5-B46C-E222-C71B-CEF7204AB7F0}"/>
              </a:ext>
            </a:extLst>
          </p:cNvPr>
          <p:cNvSpPr/>
          <p:nvPr userDrawn="1"/>
        </p:nvSpPr>
        <p:spPr>
          <a:xfrm>
            <a:off x="3" y="0"/>
            <a:ext cx="12191997" cy="6872990"/>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 name="Title Placeholder 1">
            <a:extLst>
              <a:ext uri="{FF2B5EF4-FFF2-40B4-BE49-F238E27FC236}">
                <a16:creationId xmlns:a16="http://schemas.microsoft.com/office/drawing/2014/main" id="{178789BD-DD3B-2033-DEC1-2F6BE916D315}"/>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AU" dirty="0"/>
          </a:p>
        </p:txBody>
      </p:sp>
      <p:sp>
        <p:nvSpPr>
          <p:cNvPr id="3" name="Text Placeholder 2">
            <a:extLst>
              <a:ext uri="{FF2B5EF4-FFF2-40B4-BE49-F238E27FC236}">
                <a16:creationId xmlns:a16="http://schemas.microsoft.com/office/drawing/2014/main" id="{5718B9DD-B900-90DB-BAD5-9BE553A256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Date Placeholder 3">
            <a:extLst>
              <a:ext uri="{FF2B5EF4-FFF2-40B4-BE49-F238E27FC236}">
                <a16:creationId xmlns:a16="http://schemas.microsoft.com/office/drawing/2014/main" id="{9BBBD072-6700-4EC2-5FDE-42E068ADE4BF}"/>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C47C61B2-90E0-47D7-AA80-BEEB2A07CE3B}" type="datetime1">
              <a:rPr lang="en-AU" smtClean="0"/>
              <a:pPr/>
              <a:t>22/04/2026</a:t>
            </a:fld>
            <a:endParaRPr lang="en-AU" dirty="0"/>
          </a:p>
        </p:txBody>
      </p:sp>
      <p:pic>
        <p:nvPicPr>
          <p:cNvPr id="10" name="Graphic 9">
            <a:extLst>
              <a:ext uri="{FF2B5EF4-FFF2-40B4-BE49-F238E27FC236}">
                <a16:creationId xmlns:a16="http://schemas.microsoft.com/office/drawing/2014/main" id="{2FFF4A4D-9B28-D069-9282-0A997343465A}"/>
              </a:ext>
            </a:extLst>
          </p:cNvPr>
          <p:cNvPicPr>
            <a:picLocks noChangeAspect="1"/>
          </p:cNvPicPr>
          <p:nvPr userDrawn="1"/>
        </p:nvPicPr>
        <p:blipFill>
          <a:blip r:embed="rId45" cstate="email">
            <a:extLst>
              <a:ext uri="{28A0092B-C50C-407E-A947-70E740481C1C}">
                <a14:useLocalDpi xmlns:a14="http://schemas.microsoft.com/office/drawing/2010/main"/>
              </a:ext>
              <a:ext uri="{96DAC541-7B7A-43D3-8B79-37D633B846F1}">
                <asvg:svgBlip xmlns:asvg="http://schemas.microsoft.com/office/drawing/2016/SVG/main" r:embed="rId46"/>
              </a:ext>
            </a:extLst>
          </a:blip>
          <a:stretch>
            <a:fillRect/>
          </a:stretch>
        </p:blipFill>
        <p:spPr>
          <a:xfrm>
            <a:off x="11669886" y="6176967"/>
            <a:ext cx="369716" cy="579221"/>
          </a:xfrm>
          <a:prstGeom prst="rect">
            <a:avLst/>
          </a:prstGeom>
        </p:spPr>
      </p:pic>
      <p:sp>
        <p:nvSpPr>
          <p:cNvPr id="5" name="Footer Placeholder 4">
            <a:extLst>
              <a:ext uri="{FF2B5EF4-FFF2-40B4-BE49-F238E27FC236}">
                <a16:creationId xmlns:a16="http://schemas.microsoft.com/office/drawing/2014/main" id="{A2EB6F56-1CAD-DBDB-73DA-CE07C15499BE}"/>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6" name="Slide Number Placeholder 5">
            <a:extLst>
              <a:ext uri="{FF2B5EF4-FFF2-40B4-BE49-F238E27FC236}">
                <a16:creationId xmlns:a16="http://schemas.microsoft.com/office/drawing/2014/main" id="{9CF31F3A-9231-9E92-4E06-0982E085F19C}"/>
              </a:ext>
            </a:extLst>
          </p:cNvPr>
          <p:cNvSpPr>
            <a:spLocks noGrp="1"/>
          </p:cNvSpPr>
          <p:nvPr>
            <p:ph type="sldNum" sz="quarter" idx="4"/>
          </p:nvPr>
        </p:nvSpPr>
        <p:spPr>
          <a:xfrm>
            <a:off x="11669884" y="6356354"/>
            <a:ext cx="369716"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fld id="{E6DC0540-2AD0-49E8-AEF5-9973087C06F1}" type="slidenum">
              <a:rPr lang="en-AU" smtClean="0"/>
              <a:pPr/>
              <a:t>‹#›</a:t>
            </a:fld>
            <a:endParaRPr lang="en-AU" dirty="0"/>
          </a:p>
        </p:txBody>
      </p:sp>
      <p:pic>
        <p:nvPicPr>
          <p:cNvPr id="7" name="Picture 6">
            <a:extLst>
              <a:ext uri="{FF2B5EF4-FFF2-40B4-BE49-F238E27FC236}">
                <a16:creationId xmlns:a16="http://schemas.microsoft.com/office/drawing/2014/main" id="{9D4D6B8A-D8F9-F215-F8E0-991A506200CE}"/>
              </a:ext>
            </a:extLst>
          </p:cNvPr>
          <p:cNvPicPr>
            <a:picLocks noChangeAspect="1"/>
          </p:cNvPicPr>
          <p:nvPr userDrawn="1"/>
        </p:nvPicPr>
        <p:blipFill>
          <a:blip r:embed="rId47">
            <a:extLst>
              <a:ext uri="{28A0092B-C50C-407E-A947-70E740481C1C}">
                <a14:useLocalDpi xmlns:a14="http://schemas.microsoft.com/office/drawing/2010/main" val="0"/>
              </a:ext>
            </a:extLst>
          </a:blip>
          <a:srcRect/>
          <a:stretch/>
        </p:blipFill>
        <p:spPr>
          <a:xfrm>
            <a:off x="9932573" y="6222135"/>
            <a:ext cx="1470856" cy="515608"/>
          </a:xfrm>
          <a:prstGeom prst="rect">
            <a:avLst/>
          </a:prstGeom>
        </p:spPr>
      </p:pic>
    </p:spTree>
    <p:extLst>
      <p:ext uri="{BB962C8B-B14F-4D97-AF65-F5344CB8AC3E}">
        <p14:creationId xmlns:p14="http://schemas.microsoft.com/office/powerpoint/2010/main" val="583240666"/>
      </p:ext>
    </p:extLst>
  </p:cSld>
  <p:clrMap bg1="lt1" tx1="dk1" bg2="lt2" tx2="dk2" accent1="accent1" accent2="accent2" accent3="accent3" accent4="accent4" accent5="accent5" accent6="accent6" hlink="hlink" folHlink="folHlink"/>
  <p:sldLayoutIdLst>
    <p:sldLayoutId id="2147483650" r:id="rId1"/>
    <p:sldLayoutId id="2147483717" r:id="rId2"/>
    <p:sldLayoutId id="2147483680" r:id="rId3"/>
    <p:sldLayoutId id="2147483653" r:id="rId4"/>
    <p:sldLayoutId id="2147483686" r:id="rId5"/>
    <p:sldLayoutId id="2147483678" r:id="rId6"/>
    <p:sldLayoutId id="2147483679" r:id="rId7"/>
    <p:sldLayoutId id="2147483669" r:id="rId8"/>
    <p:sldLayoutId id="2147483652" r:id="rId9"/>
    <p:sldLayoutId id="2147483906" r:id="rId10"/>
    <p:sldLayoutId id="2147483654" r:id="rId11"/>
    <p:sldLayoutId id="2147483668" r:id="rId12"/>
    <p:sldLayoutId id="2147483682" r:id="rId13"/>
    <p:sldLayoutId id="2147483663" r:id="rId14"/>
    <p:sldLayoutId id="2147483664" r:id="rId15"/>
    <p:sldLayoutId id="2147483683" r:id="rId16"/>
    <p:sldLayoutId id="2147483715" r:id="rId17"/>
    <p:sldLayoutId id="2147483657" r:id="rId18"/>
    <p:sldLayoutId id="2147483908" r:id="rId19"/>
    <p:sldLayoutId id="2147483722" r:id="rId20"/>
    <p:sldLayoutId id="2147483662" r:id="rId21"/>
    <p:sldLayoutId id="2147483721" r:id="rId22"/>
    <p:sldLayoutId id="2147483676" r:id="rId23"/>
    <p:sldLayoutId id="2147483685" r:id="rId24"/>
    <p:sldLayoutId id="2147483677" r:id="rId25"/>
    <p:sldLayoutId id="2147483681" r:id="rId26"/>
    <p:sldLayoutId id="2147483684" r:id="rId27"/>
    <p:sldLayoutId id="2147483655" r:id="rId28"/>
    <p:sldLayoutId id="2147483665" r:id="rId29"/>
    <p:sldLayoutId id="2147483666" r:id="rId30"/>
    <p:sldLayoutId id="2147483667" r:id="rId31"/>
    <p:sldLayoutId id="2147483718" r:id="rId32"/>
    <p:sldLayoutId id="2147483719" r:id="rId33"/>
    <p:sldLayoutId id="2147483720" r:id="rId34"/>
    <p:sldLayoutId id="2147483775" r:id="rId35"/>
    <p:sldLayoutId id="2147483776" r:id="rId36"/>
    <p:sldLayoutId id="2147483777" r:id="rId37"/>
    <p:sldLayoutId id="2147483778" r:id="rId38"/>
    <p:sldLayoutId id="2147483779" r:id="rId39"/>
    <p:sldLayoutId id="2147483780" r:id="rId40"/>
    <p:sldLayoutId id="2147483675" r:id="rId41"/>
    <p:sldLayoutId id="2147483658" r:id="rId42"/>
    <p:sldLayoutId id="2147483661" r:id="rId43"/>
  </p:sldLayoutIdLst>
  <p:hf hdr="0"/>
  <p:txStyles>
    <p:titleStyle>
      <a:lvl1pPr algn="l" defTabSz="914377" rtl="0" eaLnBrk="1" latinLnBrk="0" hangingPunct="1">
        <a:lnSpc>
          <a:spcPct val="90000"/>
        </a:lnSpc>
        <a:spcBef>
          <a:spcPct val="0"/>
        </a:spcBef>
        <a:buNone/>
        <a:defRPr sz="4400" kern="1200">
          <a:solidFill>
            <a:srgbClr val="084975"/>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084975"/>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084975"/>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84975"/>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084975"/>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084975"/>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0393CB5-B46C-E222-C71B-CEF7204AB7F0}"/>
              </a:ext>
            </a:extLst>
          </p:cNvPr>
          <p:cNvSpPr/>
          <p:nvPr userDrawn="1"/>
        </p:nvSpPr>
        <p:spPr>
          <a:xfrm>
            <a:off x="3" y="0"/>
            <a:ext cx="12191997" cy="6858000"/>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 name="Title Placeholder 1">
            <a:extLst>
              <a:ext uri="{FF2B5EF4-FFF2-40B4-BE49-F238E27FC236}">
                <a16:creationId xmlns:a16="http://schemas.microsoft.com/office/drawing/2014/main" id="{178789BD-DD3B-2033-DEC1-2F6BE916D315}"/>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5718B9DD-B900-90DB-BAD5-9BE553A256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9BBBD072-6700-4EC2-5FDE-42E068ADE4BF}"/>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C47C61B2-90E0-47D7-AA80-BEEB2A07CE3B}" type="datetime1">
              <a:rPr lang="en-AU" smtClean="0"/>
              <a:pPr/>
              <a:t>22/04/2026</a:t>
            </a:fld>
            <a:endParaRPr lang="en-AU" dirty="0"/>
          </a:p>
        </p:txBody>
      </p:sp>
      <p:pic>
        <p:nvPicPr>
          <p:cNvPr id="10" name="Graphic 9">
            <a:extLst>
              <a:ext uri="{FF2B5EF4-FFF2-40B4-BE49-F238E27FC236}">
                <a16:creationId xmlns:a16="http://schemas.microsoft.com/office/drawing/2014/main" id="{2FFF4A4D-9B28-D069-9282-0A997343465A}"/>
              </a:ext>
            </a:extLst>
          </p:cNvPr>
          <p:cNvPicPr>
            <a:picLocks noChangeAspect="1"/>
          </p:cNvPicPr>
          <p:nvPr userDrawn="1"/>
        </p:nvPicPr>
        <p:blipFill>
          <a:blip r:embed="rId45" cstate="email">
            <a:extLst>
              <a:ext uri="{28A0092B-C50C-407E-A947-70E740481C1C}">
                <a14:useLocalDpi xmlns:a14="http://schemas.microsoft.com/office/drawing/2010/main"/>
              </a:ext>
              <a:ext uri="{96DAC541-7B7A-43D3-8B79-37D633B846F1}">
                <asvg:svgBlip xmlns:asvg="http://schemas.microsoft.com/office/drawing/2016/SVG/main" r:embed="rId46"/>
              </a:ext>
            </a:extLst>
          </a:blip>
          <a:stretch>
            <a:fillRect/>
          </a:stretch>
        </p:blipFill>
        <p:spPr>
          <a:xfrm>
            <a:off x="11669886" y="6176967"/>
            <a:ext cx="369716" cy="579221"/>
          </a:xfrm>
          <a:prstGeom prst="rect">
            <a:avLst/>
          </a:prstGeom>
        </p:spPr>
      </p:pic>
      <p:sp>
        <p:nvSpPr>
          <p:cNvPr id="5" name="Footer Placeholder 4">
            <a:extLst>
              <a:ext uri="{FF2B5EF4-FFF2-40B4-BE49-F238E27FC236}">
                <a16:creationId xmlns:a16="http://schemas.microsoft.com/office/drawing/2014/main" id="{A2EB6F56-1CAD-DBDB-73DA-CE07C15499BE}"/>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6" name="Slide Number Placeholder 5">
            <a:extLst>
              <a:ext uri="{FF2B5EF4-FFF2-40B4-BE49-F238E27FC236}">
                <a16:creationId xmlns:a16="http://schemas.microsoft.com/office/drawing/2014/main" id="{9CF31F3A-9231-9E92-4E06-0982E085F19C}"/>
              </a:ext>
            </a:extLst>
          </p:cNvPr>
          <p:cNvSpPr>
            <a:spLocks noGrp="1"/>
          </p:cNvSpPr>
          <p:nvPr>
            <p:ph type="sldNum" sz="quarter" idx="4"/>
          </p:nvPr>
        </p:nvSpPr>
        <p:spPr>
          <a:xfrm>
            <a:off x="11669884" y="6356354"/>
            <a:ext cx="369716"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fld id="{E6DC0540-2AD0-49E8-AEF5-9973087C06F1}" type="slidenum">
              <a:rPr lang="en-AU" smtClean="0"/>
              <a:pPr/>
              <a:t>‹#›</a:t>
            </a:fld>
            <a:endParaRPr lang="en-AU" dirty="0"/>
          </a:p>
        </p:txBody>
      </p:sp>
    </p:spTree>
    <p:extLst>
      <p:ext uri="{BB962C8B-B14F-4D97-AF65-F5344CB8AC3E}">
        <p14:creationId xmlns:p14="http://schemas.microsoft.com/office/powerpoint/2010/main" val="1993360691"/>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907" r:id="rId10"/>
    <p:sldLayoutId id="2147483834" r:id="rId11"/>
    <p:sldLayoutId id="2147483835" r:id="rId12"/>
    <p:sldLayoutId id="2147483836" r:id="rId13"/>
    <p:sldLayoutId id="2147483837" r:id="rId14"/>
    <p:sldLayoutId id="2147483838" r:id="rId15"/>
    <p:sldLayoutId id="2147483839" r:id="rId16"/>
    <p:sldLayoutId id="2147483840" r:id="rId17"/>
    <p:sldLayoutId id="2147483841" r:id="rId18"/>
    <p:sldLayoutId id="2147483909" r:id="rId19"/>
    <p:sldLayoutId id="2147483842" r:id="rId20"/>
    <p:sldLayoutId id="2147483843" r:id="rId21"/>
    <p:sldLayoutId id="2147483844" r:id="rId22"/>
    <p:sldLayoutId id="2147483845" r:id="rId23"/>
    <p:sldLayoutId id="2147483846" r:id="rId24"/>
    <p:sldLayoutId id="2147483847" r:id="rId25"/>
    <p:sldLayoutId id="2147483848" r:id="rId26"/>
    <p:sldLayoutId id="2147483849" r:id="rId27"/>
    <p:sldLayoutId id="2147483850" r:id="rId28"/>
    <p:sldLayoutId id="2147483851" r:id="rId29"/>
    <p:sldLayoutId id="2147483852" r:id="rId30"/>
    <p:sldLayoutId id="2147483853" r:id="rId31"/>
    <p:sldLayoutId id="2147483854" r:id="rId32"/>
    <p:sldLayoutId id="2147483855" r:id="rId33"/>
    <p:sldLayoutId id="2147483856" r:id="rId34"/>
    <p:sldLayoutId id="2147483857" r:id="rId35"/>
    <p:sldLayoutId id="2147483858" r:id="rId36"/>
    <p:sldLayoutId id="2147483859" r:id="rId37"/>
    <p:sldLayoutId id="2147483860" r:id="rId38"/>
    <p:sldLayoutId id="2147483861" r:id="rId39"/>
    <p:sldLayoutId id="2147483862" r:id="rId40"/>
    <p:sldLayoutId id="2147483863" r:id="rId41"/>
    <p:sldLayoutId id="2147483864" r:id="rId42"/>
    <p:sldLayoutId id="2147483865" r:id="rId43"/>
  </p:sldLayoutIdLst>
  <p:hf hdr="0"/>
  <p:txStyles>
    <p:titleStyle>
      <a:lvl1pPr algn="l" defTabSz="914377" rtl="0" eaLnBrk="1" latinLnBrk="0" hangingPunct="1">
        <a:lnSpc>
          <a:spcPct val="90000"/>
        </a:lnSpc>
        <a:spcBef>
          <a:spcPct val="0"/>
        </a:spcBef>
        <a:buNone/>
        <a:defRPr sz="4400" kern="1200">
          <a:solidFill>
            <a:srgbClr val="084975"/>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084975"/>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084975"/>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84975"/>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084975"/>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084975"/>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8789BD-DD3B-2033-DEC1-2F6BE916D315}"/>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5718B9DD-B900-90DB-BAD5-9BE553A256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9BBBD072-6700-4EC2-5FDE-42E068ADE4BF}"/>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C47C61B2-90E0-47D7-AA80-BEEB2A07CE3B}" type="datetime1">
              <a:rPr lang="en-AU" smtClean="0"/>
              <a:pPr/>
              <a:t>22/04/2026</a:t>
            </a:fld>
            <a:endParaRPr lang="en-AU" dirty="0"/>
          </a:p>
        </p:txBody>
      </p:sp>
      <p:pic>
        <p:nvPicPr>
          <p:cNvPr id="10" name="Graphic 9">
            <a:extLst>
              <a:ext uri="{FF2B5EF4-FFF2-40B4-BE49-F238E27FC236}">
                <a16:creationId xmlns:a16="http://schemas.microsoft.com/office/drawing/2014/main" id="{2FFF4A4D-9B28-D069-9282-0A997343465A}"/>
              </a:ext>
            </a:extLst>
          </p:cNvPr>
          <p:cNvPicPr>
            <a:picLocks noChangeAspect="1"/>
          </p:cNvPicPr>
          <p:nvPr userDrawn="1"/>
        </p:nvPicPr>
        <p:blipFill>
          <a:blip r:embed="rId46" cstate="email">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11669886" y="6176967"/>
            <a:ext cx="369716" cy="579221"/>
          </a:xfrm>
          <a:prstGeom prst="rect">
            <a:avLst/>
          </a:prstGeom>
        </p:spPr>
      </p:pic>
      <p:sp>
        <p:nvSpPr>
          <p:cNvPr id="5" name="Footer Placeholder 4">
            <a:extLst>
              <a:ext uri="{FF2B5EF4-FFF2-40B4-BE49-F238E27FC236}">
                <a16:creationId xmlns:a16="http://schemas.microsoft.com/office/drawing/2014/main" id="{A2EB6F56-1CAD-DBDB-73DA-CE07C15499BE}"/>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sp>
        <p:nvSpPr>
          <p:cNvPr id="6" name="Slide Number Placeholder 5">
            <a:extLst>
              <a:ext uri="{FF2B5EF4-FFF2-40B4-BE49-F238E27FC236}">
                <a16:creationId xmlns:a16="http://schemas.microsoft.com/office/drawing/2014/main" id="{9CF31F3A-9231-9E92-4E06-0982E085F19C}"/>
              </a:ext>
            </a:extLst>
          </p:cNvPr>
          <p:cNvSpPr>
            <a:spLocks noGrp="1"/>
          </p:cNvSpPr>
          <p:nvPr>
            <p:ph type="sldNum" sz="quarter" idx="4"/>
          </p:nvPr>
        </p:nvSpPr>
        <p:spPr>
          <a:xfrm>
            <a:off x="11669884" y="6356354"/>
            <a:ext cx="369716"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fld id="{E6DC0540-2AD0-49E8-AEF5-9973087C06F1}" type="slidenum">
              <a:rPr lang="en-AU" smtClean="0"/>
              <a:pPr/>
              <a:t>‹#›</a:t>
            </a:fld>
            <a:endParaRPr lang="en-AU" dirty="0"/>
          </a:p>
        </p:txBody>
      </p:sp>
      <p:pic>
        <p:nvPicPr>
          <p:cNvPr id="7" name="Picture 6">
            <a:extLst>
              <a:ext uri="{FF2B5EF4-FFF2-40B4-BE49-F238E27FC236}">
                <a16:creationId xmlns:a16="http://schemas.microsoft.com/office/drawing/2014/main" id="{9D4D6B8A-D8F9-F215-F8E0-991A506200CE}"/>
              </a:ext>
            </a:extLst>
          </p:cNvPr>
          <p:cNvPicPr>
            <a:picLocks noChangeAspect="1"/>
          </p:cNvPicPr>
          <p:nvPr userDrawn="1"/>
        </p:nvPicPr>
        <p:blipFill>
          <a:blip r:embed="rId48">
            <a:extLst>
              <a:ext uri="{28A0092B-C50C-407E-A947-70E740481C1C}">
                <a14:useLocalDpi xmlns:a14="http://schemas.microsoft.com/office/drawing/2010/main" val="0"/>
              </a:ext>
            </a:extLst>
          </a:blip>
          <a:srcRect/>
          <a:stretch/>
        </p:blipFill>
        <p:spPr>
          <a:xfrm>
            <a:off x="9932573" y="6222135"/>
            <a:ext cx="1470856" cy="515608"/>
          </a:xfrm>
          <a:prstGeom prst="rect">
            <a:avLst/>
          </a:prstGeom>
        </p:spPr>
      </p:pic>
    </p:spTree>
    <p:extLst>
      <p:ext uri="{BB962C8B-B14F-4D97-AF65-F5344CB8AC3E}">
        <p14:creationId xmlns:p14="http://schemas.microsoft.com/office/powerpoint/2010/main" val="1659436222"/>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903" r:id="rId3"/>
    <p:sldLayoutId id="2147483785" r:id="rId4"/>
    <p:sldLayoutId id="2147483786" r:id="rId5"/>
    <p:sldLayoutId id="2147483787" r:id="rId6"/>
    <p:sldLayoutId id="2147483788" r:id="rId7"/>
    <p:sldLayoutId id="2147483789" r:id="rId8"/>
    <p:sldLayoutId id="2147483790" r:id="rId9"/>
    <p:sldLayoutId id="2147483791" r:id="rId10"/>
    <p:sldLayoutId id="2147483902"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904" r:id="rId21"/>
    <p:sldLayoutId id="2147483801" r:id="rId22"/>
    <p:sldLayoutId id="2147483802" r:id="rId23"/>
    <p:sldLayoutId id="2147483803" r:id="rId24"/>
    <p:sldLayoutId id="2147483804" r:id="rId25"/>
    <p:sldLayoutId id="2147483805" r:id="rId26"/>
    <p:sldLayoutId id="2147483806" r:id="rId27"/>
    <p:sldLayoutId id="2147483807" r:id="rId28"/>
    <p:sldLayoutId id="2147483808" r:id="rId29"/>
    <p:sldLayoutId id="2147483809" r:id="rId30"/>
    <p:sldLayoutId id="2147483810" r:id="rId31"/>
    <p:sldLayoutId id="2147483811" r:id="rId32"/>
    <p:sldLayoutId id="2147483812" r:id="rId33"/>
    <p:sldLayoutId id="2147483813" r:id="rId34"/>
    <p:sldLayoutId id="2147483814" r:id="rId35"/>
    <p:sldLayoutId id="2147483815" r:id="rId36"/>
    <p:sldLayoutId id="2147483816" r:id="rId37"/>
    <p:sldLayoutId id="2147483817" r:id="rId38"/>
    <p:sldLayoutId id="2147483818" r:id="rId39"/>
    <p:sldLayoutId id="2147483819" r:id="rId40"/>
    <p:sldLayoutId id="2147483820" r:id="rId41"/>
    <p:sldLayoutId id="2147483821" r:id="rId42"/>
    <p:sldLayoutId id="2147483822" r:id="rId43"/>
    <p:sldLayoutId id="2147483823" r:id="rId44"/>
  </p:sldLayoutIdLst>
  <p:hf hdr="0"/>
  <p:txStyles>
    <p:titleStyle>
      <a:lvl1pPr algn="l" defTabSz="914377" rtl="0" eaLnBrk="1" latinLnBrk="0" hangingPunct="1">
        <a:lnSpc>
          <a:spcPct val="90000"/>
        </a:lnSpc>
        <a:spcBef>
          <a:spcPct val="0"/>
        </a:spcBef>
        <a:buNone/>
        <a:defRPr sz="4400" kern="1200">
          <a:solidFill>
            <a:srgbClr val="084975"/>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084975"/>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084975"/>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84975"/>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084975"/>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084975"/>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0393CB5-B46C-E222-C71B-CEF7204AB7F0}"/>
              </a:ext>
            </a:extLst>
          </p:cNvPr>
          <p:cNvSpPr/>
          <p:nvPr userDrawn="1"/>
        </p:nvSpPr>
        <p:spPr>
          <a:xfrm>
            <a:off x="3" y="0"/>
            <a:ext cx="12191997" cy="6858000"/>
          </a:xfrm>
          <a:prstGeom prst="rect">
            <a:avLst/>
          </a:prstGeom>
          <a:solidFill>
            <a:srgbClr val="002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 name="Title Placeholder 1">
            <a:extLst>
              <a:ext uri="{FF2B5EF4-FFF2-40B4-BE49-F238E27FC236}">
                <a16:creationId xmlns:a16="http://schemas.microsoft.com/office/drawing/2014/main" id="{178789BD-DD3B-2033-DEC1-2F6BE916D315}"/>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5718B9DD-B900-90DB-BAD5-9BE553A256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9BBBD072-6700-4EC2-5FDE-42E068ADE4BF}"/>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C47C61B2-90E0-47D7-AA80-BEEB2A07CE3B}" type="datetime1">
              <a:rPr lang="en-AU" smtClean="0"/>
              <a:pPr/>
              <a:t>22/04/2026</a:t>
            </a:fld>
            <a:endParaRPr lang="en-AU" dirty="0"/>
          </a:p>
        </p:txBody>
      </p:sp>
      <p:pic>
        <p:nvPicPr>
          <p:cNvPr id="10" name="Graphic 9">
            <a:extLst>
              <a:ext uri="{FF2B5EF4-FFF2-40B4-BE49-F238E27FC236}">
                <a16:creationId xmlns:a16="http://schemas.microsoft.com/office/drawing/2014/main" id="{2FFF4A4D-9B28-D069-9282-0A997343465A}"/>
              </a:ext>
            </a:extLst>
          </p:cNvPr>
          <p:cNvPicPr>
            <a:picLocks noChangeAspect="1"/>
          </p:cNvPicPr>
          <p:nvPr userDrawn="1"/>
        </p:nvPicPr>
        <p:blipFill>
          <a:blip r:embed="rId35" cstate="email">
            <a:extLst>
              <a:ext uri="{28A0092B-C50C-407E-A947-70E740481C1C}">
                <a14:useLocalDpi xmlns:a14="http://schemas.microsoft.com/office/drawing/2010/main"/>
              </a:ext>
              <a:ext uri="{96DAC541-7B7A-43D3-8B79-37D633B846F1}">
                <asvg:svgBlip xmlns:asvg="http://schemas.microsoft.com/office/drawing/2016/SVG/main" r:embed="rId36"/>
              </a:ext>
            </a:extLst>
          </a:blip>
          <a:stretch>
            <a:fillRect/>
          </a:stretch>
        </p:blipFill>
        <p:spPr>
          <a:xfrm>
            <a:off x="11669886" y="6176967"/>
            <a:ext cx="369716" cy="579221"/>
          </a:xfrm>
          <a:prstGeom prst="rect">
            <a:avLst/>
          </a:prstGeom>
        </p:spPr>
      </p:pic>
      <p:sp>
        <p:nvSpPr>
          <p:cNvPr id="5" name="Footer Placeholder 4">
            <a:extLst>
              <a:ext uri="{FF2B5EF4-FFF2-40B4-BE49-F238E27FC236}">
                <a16:creationId xmlns:a16="http://schemas.microsoft.com/office/drawing/2014/main" id="{A2EB6F56-1CAD-DBDB-73DA-CE07C15499BE}"/>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6" name="Slide Number Placeholder 5">
            <a:extLst>
              <a:ext uri="{FF2B5EF4-FFF2-40B4-BE49-F238E27FC236}">
                <a16:creationId xmlns:a16="http://schemas.microsoft.com/office/drawing/2014/main" id="{9CF31F3A-9231-9E92-4E06-0982E085F19C}"/>
              </a:ext>
            </a:extLst>
          </p:cNvPr>
          <p:cNvSpPr>
            <a:spLocks noGrp="1"/>
          </p:cNvSpPr>
          <p:nvPr>
            <p:ph type="sldNum" sz="quarter" idx="4"/>
          </p:nvPr>
        </p:nvSpPr>
        <p:spPr>
          <a:xfrm>
            <a:off x="11669884" y="6356354"/>
            <a:ext cx="369716"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fld id="{E6DC0540-2AD0-49E8-AEF5-9973087C06F1}" type="slidenum">
              <a:rPr lang="en-AU" smtClean="0"/>
              <a:pPr/>
              <a:t>‹#›</a:t>
            </a:fld>
            <a:endParaRPr lang="en-AU" dirty="0"/>
          </a:p>
        </p:txBody>
      </p:sp>
      <p:pic>
        <p:nvPicPr>
          <p:cNvPr id="7" name="Picture 6">
            <a:extLst>
              <a:ext uri="{FF2B5EF4-FFF2-40B4-BE49-F238E27FC236}">
                <a16:creationId xmlns:a16="http://schemas.microsoft.com/office/drawing/2014/main" id="{9D4D6B8A-D8F9-F215-F8E0-991A506200CE}"/>
              </a:ext>
            </a:extLst>
          </p:cNvPr>
          <p:cNvPicPr>
            <a:picLocks noChangeAspect="1"/>
          </p:cNvPicPr>
          <p:nvPr userDrawn="1"/>
        </p:nvPicPr>
        <p:blipFill>
          <a:blip r:embed="rId37">
            <a:extLst>
              <a:ext uri="{28A0092B-C50C-407E-A947-70E740481C1C}">
                <a14:useLocalDpi xmlns:a14="http://schemas.microsoft.com/office/drawing/2010/main" val="0"/>
              </a:ext>
            </a:extLst>
          </a:blip>
          <a:srcRect/>
          <a:stretch/>
        </p:blipFill>
        <p:spPr>
          <a:xfrm>
            <a:off x="9932573" y="6243875"/>
            <a:ext cx="1470857" cy="472127"/>
          </a:xfrm>
          <a:prstGeom prst="rect">
            <a:avLst/>
          </a:prstGeom>
        </p:spPr>
      </p:pic>
    </p:spTree>
    <p:extLst>
      <p:ext uri="{BB962C8B-B14F-4D97-AF65-F5344CB8AC3E}">
        <p14:creationId xmlns:p14="http://schemas.microsoft.com/office/powerpoint/2010/main" val="4099427729"/>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9" r:id="rId5"/>
    <p:sldLayoutId id="2147483730"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 id="2147483752" r:id="rId27"/>
    <p:sldLayoutId id="2147483753" r:id="rId28"/>
    <p:sldLayoutId id="2147483754" r:id="rId29"/>
    <p:sldLayoutId id="2147483755" r:id="rId30"/>
    <p:sldLayoutId id="2147483756" r:id="rId31"/>
    <p:sldLayoutId id="2147483757" r:id="rId32"/>
    <p:sldLayoutId id="2147483758" r:id="rId33"/>
  </p:sldLayoutIdLst>
  <p:hf hdr="0"/>
  <p:txStyles>
    <p:titleStyle>
      <a:lvl1pPr algn="l" defTabSz="914377" rtl="0" eaLnBrk="1" latinLnBrk="0" hangingPunct="1">
        <a:lnSpc>
          <a:spcPct val="90000"/>
        </a:lnSpc>
        <a:spcBef>
          <a:spcPct val="0"/>
        </a:spcBef>
        <a:buNone/>
        <a:defRPr sz="4400" kern="1200">
          <a:solidFill>
            <a:srgbClr val="C2D8DE"/>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C2D8DE"/>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C2D8DE"/>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C2D8DE"/>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C2D8DE"/>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C2D8DE"/>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0393CB5-B46C-E222-C71B-CEF7204AB7F0}"/>
              </a:ext>
            </a:extLst>
          </p:cNvPr>
          <p:cNvSpPr/>
          <p:nvPr userDrawn="1"/>
        </p:nvSpPr>
        <p:spPr>
          <a:xfrm>
            <a:off x="3" y="0"/>
            <a:ext cx="12191997" cy="6858000"/>
          </a:xfrm>
          <a:prstGeom prst="rect">
            <a:avLst/>
          </a:prstGeom>
          <a:solidFill>
            <a:srgbClr val="002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 name="Title Placeholder 1">
            <a:extLst>
              <a:ext uri="{FF2B5EF4-FFF2-40B4-BE49-F238E27FC236}">
                <a16:creationId xmlns:a16="http://schemas.microsoft.com/office/drawing/2014/main" id="{178789BD-DD3B-2033-DEC1-2F6BE916D315}"/>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5718B9DD-B900-90DB-BAD5-9BE553A256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9BBBD072-6700-4EC2-5FDE-42E068ADE4BF}"/>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C2D8DE"/>
                </a:solidFill>
                <a:latin typeface="Arial" panose="020B0604020202020204" pitchFamily="34" charset="0"/>
                <a:cs typeface="Arial" panose="020B0604020202020204" pitchFamily="34" charset="0"/>
              </a:defRPr>
            </a:lvl1pPr>
          </a:lstStyle>
          <a:p>
            <a:fld id="{C47C61B2-90E0-47D7-AA80-BEEB2A07CE3B}" type="datetime1">
              <a:rPr lang="en-AU" smtClean="0"/>
              <a:pPr/>
              <a:t>22/04/2026</a:t>
            </a:fld>
            <a:endParaRPr lang="en-AU" dirty="0"/>
          </a:p>
        </p:txBody>
      </p:sp>
      <p:pic>
        <p:nvPicPr>
          <p:cNvPr id="10" name="Graphic 9">
            <a:extLst>
              <a:ext uri="{FF2B5EF4-FFF2-40B4-BE49-F238E27FC236}">
                <a16:creationId xmlns:a16="http://schemas.microsoft.com/office/drawing/2014/main" id="{2FFF4A4D-9B28-D069-9282-0A997343465A}"/>
              </a:ext>
            </a:extLst>
          </p:cNvPr>
          <p:cNvPicPr>
            <a:picLocks noChangeAspect="1"/>
          </p:cNvPicPr>
          <p:nvPr userDrawn="1"/>
        </p:nvPicPr>
        <p:blipFill>
          <a:blip r:embed="rId35" cstate="email">
            <a:extLst>
              <a:ext uri="{28A0092B-C50C-407E-A947-70E740481C1C}">
                <a14:useLocalDpi xmlns:a14="http://schemas.microsoft.com/office/drawing/2010/main"/>
              </a:ext>
              <a:ext uri="{96DAC541-7B7A-43D3-8B79-37D633B846F1}">
                <asvg:svgBlip xmlns:asvg="http://schemas.microsoft.com/office/drawing/2016/SVG/main" r:embed="rId36"/>
              </a:ext>
            </a:extLst>
          </a:blip>
          <a:stretch>
            <a:fillRect/>
          </a:stretch>
        </p:blipFill>
        <p:spPr>
          <a:xfrm>
            <a:off x="11669886" y="6176967"/>
            <a:ext cx="369716" cy="579221"/>
          </a:xfrm>
          <a:prstGeom prst="rect">
            <a:avLst/>
          </a:prstGeom>
        </p:spPr>
      </p:pic>
      <p:sp>
        <p:nvSpPr>
          <p:cNvPr id="5" name="Footer Placeholder 4">
            <a:extLst>
              <a:ext uri="{FF2B5EF4-FFF2-40B4-BE49-F238E27FC236}">
                <a16:creationId xmlns:a16="http://schemas.microsoft.com/office/drawing/2014/main" id="{A2EB6F56-1CAD-DBDB-73DA-CE07C15499BE}"/>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C2D8DE"/>
                </a:solidFill>
                <a:latin typeface="Arial" panose="020B0604020202020204" pitchFamily="34" charset="0"/>
                <a:cs typeface="Arial" panose="020B0604020202020204" pitchFamily="34" charset="0"/>
              </a:defRPr>
            </a:lvl1pPr>
          </a:lstStyle>
          <a:p>
            <a:r>
              <a:rPr lang="en-AU"/>
              <a:t>Footer or presentation title</a:t>
            </a:r>
            <a:endParaRPr lang="en-AU" dirty="0"/>
          </a:p>
        </p:txBody>
      </p:sp>
      <p:sp>
        <p:nvSpPr>
          <p:cNvPr id="6" name="Slide Number Placeholder 5">
            <a:extLst>
              <a:ext uri="{FF2B5EF4-FFF2-40B4-BE49-F238E27FC236}">
                <a16:creationId xmlns:a16="http://schemas.microsoft.com/office/drawing/2014/main" id="{9CF31F3A-9231-9E92-4E06-0982E085F19C}"/>
              </a:ext>
            </a:extLst>
          </p:cNvPr>
          <p:cNvSpPr>
            <a:spLocks noGrp="1"/>
          </p:cNvSpPr>
          <p:nvPr>
            <p:ph type="sldNum" sz="quarter" idx="4"/>
          </p:nvPr>
        </p:nvSpPr>
        <p:spPr>
          <a:xfrm>
            <a:off x="11669884" y="6356354"/>
            <a:ext cx="369716"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fld id="{E6DC0540-2AD0-49E8-AEF5-9973087C06F1}" type="slidenum">
              <a:rPr lang="en-AU" smtClean="0"/>
              <a:pPr/>
              <a:t>‹#›</a:t>
            </a:fld>
            <a:endParaRPr lang="en-AU" dirty="0"/>
          </a:p>
        </p:txBody>
      </p:sp>
    </p:spTree>
    <p:extLst>
      <p:ext uri="{BB962C8B-B14F-4D97-AF65-F5344CB8AC3E}">
        <p14:creationId xmlns:p14="http://schemas.microsoft.com/office/powerpoint/2010/main" val="1539046566"/>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 id="2147483879" r:id="rId13"/>
    <p:sldLayoutId id="2147483880" r:id="rId14"/>
    <p:sldLayoutId id="2147483881" r:id="rId15"/>
    <p:sldLayoutId id="2147483882" r:id="rId16"/>
    <p:sldLayoutId id="2147483883" r:id="rId17"/>
    <p:sldLayoutId id="2147483884" r:id="rId18"/>
    <p:sldLayoutId id="2147483885" r:id="rId19"/>
    <p:sldLayoutId id="2147483886" r:id="rId20"/>
    <p:sldLayoutId id="2147483887" r:id="rId21"/>
    <p:sldLayoutId id="2147483888" r:id="rId22"/>
    <p:sldLayoutId id="2147483889" r:id="rId23"/>
    <p:sldLayoutId id="2147483890" r:id="rId24"/>
    <p:sldLayoutId id="2147483891" r:id="rId25"/>
    <p:sldLayoutId id="2147483892" r:id="rId26"/>
    <p:sldLayoutId id="2147483893" r:id="rId27"/>
    <p:sldLayoutId id="2147483894" r:id="rId28"/>
    <p:sldLayoutId id="2147483895" r:id="rId29"/>
    <p:sldLayoutId id="2147483896" r:id="rId30"/>
    <p:sldLayoutId id="2147483897" r:id="rId31"/>
    <p:sldLayoutId id="2147483898" r:id="rId32"/>
    <p:sldLayoutId id="2147483899" r:id="rId33"/>
  </p:sldLayoutIdLst>
  <p:hf hdr="0"/>
  <p:txStyles>
    <p:titleStyle>
      <a:lvl1pPr algn="l" defTabSz="914377" rtl="0" eaLnBrk="1" latinLnBrk="0" hangingPunct="1">
        <a:lnSpc>
          <a:spcPct val="90000"/>
        </a:lnSpc>
        <a:spcBef>
          <a:spcPct val="0"/>
        </a:spcBef>
        <a:buNone/>
        <a:defRPr sz="4400" kern="1200">
          <a:solidFill>
            <a:srgbClr val="C2D8DE"/>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C2D8DE"/>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C2D8DE"/>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C2D8DE"/>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C2D8DE"/>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C2D8DE"/>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0393CB5-B46C-E222-C71B-CEF7204AB7F0}"/>
              </a:ext>
            </a:extLst>
          </p:cNvPr>
          <p:cNvSpPr/>
          <p:nvPr userDrawn="1"/>
        </p:nvSpPr>
        <p:spPr>
          <a:xfrm>
            <a:off x="3" y="0"/>
            <a:ext cx="11564983" cy="6858000"/>
          </a:xfrm>
          <a:prstGeom prst="rect">
            <a:avLst/>
          </a:prstGeom>
          <a:solidFill>
            <a:srgbClr val="E4E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pic>
        <p:nvPicPr>
          <p:cNvPr id="15" name="Graphic 14">
            <a:extLst>
              <a:ext uri="{FF2B5EF4-FFF2-40B4-BE49-F238E27FC236}">
                <a16:creationId xmlns:a16="http://schemas.microsoft.com/office/drawing/2014/main" id="{15DCF671-40BF-9E06-F516-A9E88C8F565F}"/>
              </a:ext>
            </a:extLst>
          </p:cNvPr>
          <p:cNvPicPr>
            <a:picLocks noChangeAspect="1"/>
          </p:cNvPicPr>
          <p:nvPr userDrawn="1"/>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8007715" y="0"/>
            <a:ext cx="4184287" cy="6858000"/>
          </a:xfrm>
          <a:prstGeom prst="rect">
            <a:avLst/>
          </a:prstGeom>
        </p:spPr>
      </p:pic>
      <p:sp>
        <p:nvSpPr>
          <p:cNvPr id="2" name="Title Placeholder 1">
            <a:extLst>
              <a:ext uri="{FF2B5EF4-FFF2-40B4-BE49-F238E27FC236}">
                <a16:creationId xmlns:a16="http://schemas.microsoft.com/office/drawing/2014/main" id="{178789BD-DD3B-2033-DEC1-2F6BE916D315}"/>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5718B9DD-B900-90DB-BAD5-9BE553A256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9BBBD072-6700-4EC2-5FDE-42E068ADE4BF}"/>
              </a:ext>
            </a:extLst>
          </p:cNvPr>
          <p:cNvSpPr>
            <a:spLocks noGrp="1"/>
          </p:cNvSpPr>
          <p:nvPr>
            <p:ph type="dt" sz="half" idx="2"/>
          </p:nvPr>
        </p:nvSpPr>
        <p:spPr>
          <a:xfrm rot="16200000">
            <a:off x="11352214" y="5489577"/>
            <a:ext cx="1009650" cy="365125"/>
          </a:xfrm>
          <a:prstGeom prst="rect">
            <a:avLst/>
          </a:prstGeom>
        </p:spPr>
        <p:txBody>
          <a:bodyPr vert="horz" lIns="91440" tIns="45720" rIns="91440" bIns="45720" rtlCol="0" anchor="ctr"/>
          <a:lstStyle>
            <a:lvl1pPr algn="l">
              <a:defRPr sz="1200">
                <a:solidFill>
                  <a:srgbClr val="002E45"/>
                </a:solidFill>
                <a:latin typeface="Arial" panose="020B0604020202020204" pitchFamily="34" charset="0"/>
                <a:cs typeface="Arial" panose="020B0604020202020204" pitchFamily="34" charset="0"/>
              </a:defRPr>
            </a:lvl1pPr>
          </a:lstStyle>
          <a:p>
            <a:fld id="{C47C61B2-90E0-47D7-AA80-BEEB2A07CE3B}" type="datetime1">
              <a:rPr lang="en-AU" smtClean="0"/>
              <a:pPr/>
              <a:t>22/04/2026</a:t>
            </a:fld>
            <a:endParaRPr lang="en-AU" dirty="0"/>
          </a:p>
        </p:txBody>
      </p:sp>
      <p:sp>
        <p:nvSpPr>
          <p:cNvPr id="5" name="Footer Placeholder 4">
            <a:extLst>
              <a:ext uri="{FF2B5EF4-FFF2-40B4-BE49-F238E27FC236}">
                <a16:creationId xmlns:a16="http://schemas.microsoft.com/office/drawing/2014/main" id="{A2EB6F56-1CAD-DBDB-73DA-CE07C15499BE}"/>
              </a:ext>
            </a:extLst>
          </p:cNvPr>
          <p:cNvSpPr>
            <a:spLocks noGrp="1"/>
          </p:cNvSpPr>
          <p:nvPr>
            <p:ph type="ftr" sz="quarter" idx="3"/>
          </p:nvPr>
        </p:nvSpPr>
        <p:spPr>
          <a:xfrm rot="16200000">
            <a:off x="10127627" y="3237541"/>
            <a:ext cx="3458829"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r>
              <a:rPr lang="en-AU" dirty="0"/>
              <a:t>Footer or presentation title</a:t>
            </a:r>
          </a:p>
        </p:txBody>
      </p:sp>
      <p:pic>
        <p:nvPicPr>
          <p:cNvPr id="7" name="Graphic 6">
            <a:extLst>
              <a:ext uri="{FF2B5EF4-FFF2-40B4-BE49-F238E27FC236}">
                <a16:creationId xmlns:a16="http://schemas.microsoft.com/office/drawing/2014/main" id="{418F19D4-A1BE-A894-202B-41495C50AE18}"/>
              </a:ext>
            </a:extLst>
          </p:cNvPr>
          <p:cNvPicPr>
            <a:picLocks noChangeAspect="1"/>
          </p:cNvPicPr>
          <p:nvPr userDrawn="1"/>
        </p:nvPicPr>
        <p:blipFill>
          <a:blip r:embed="rId19" cstate="email">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1669886" y="6176967"/>
            <a:ext cx="369716" cy="579221"/>
          </a:xfrm>
          <a:prstGeom prst="rect">
            <a:avLst/>
          </a:prstGeom>
        </p:spPr>
      </p:pic>
      <p:sp>
        <p:nvSpPr>
          <p:cNvPr id="6" name="Slide Number Placeholder 5">
            <a:extLst>
              <a:ext uri="{FF2B5EF4-FFF2-40B4-BE49-F238E27FC236}">
                <a16:creationId xmlns:a16="http://schemas.microsoft.com/office/drawing/2014/main" id="{9CF31F3A-9231-9E92-4E06-0982E085F19C}"/>
              </a:ext>
            </a:extLst>
          </p:cNvPr>
          <p:cNvSpPr>
            <a:spLocks noGrp="1"/>
          </p:cNvSpPr>
          <p:nvPr>
            <p:ph type="sldNum" sz="quarter" idx="4"/>
          </p:nvPr>
        </p:nvSpPr>
        <p:spPr>
          <a:xfrm>
            <a:off x="11669884" y="6356354"/>
            <a:ext cx="369716" cy="365125"/>
          </a:xfrm>
          <a:prstGeom prst="rect">
            <a:avLst/>
          </a:prstGeom>
        </p:spPr>
        <p:txBody>
          <a:bodyPr vert="horz" lIns="91440" tIns="45720" rIns="91440" bIns="45720" rtlCol="0" anchor="ctr"/>
          <a:lstStyle>
            <a:lvl1pPr algn="ctr">
              <a:defRPr sz="1200">
                <a:solidFill>
                  <a:srgbClr val="002E45"/>
                </a:solidFill>
                <a:latin typeface="Arial" panose="020B0604020202020204" pitchFamily="34" charset="0"/>
                <a:cs typeface="Arial" panose="020B0604020202020204" pitchFamily="34" charset="0"/>
              </a:defRPr>
            </a:lvl1pPr>
          </a:lstStyle>
          <a:p>
            <a:fld id="{E6DC0540-2AD0-49E8-AEF5-9973087C06F1}" type="slidenum">
              <a:rPr lang="en-AU" smtClean="0"/>
              <a:pPr/>
              <a:t>‹#›</a:t>
            </a:fld>
            <a:endParaRPr lang="en-AU" dirty="0"/>
          </a:p>
        </p:txBody>
      </p:sp>
    </p:spTree>
    <p:extLst>
      <p:ext uri="{BB962C8B-B14F-4D97-AF65-F5344CB8AC3E}">
        <p14:creationId xmlns:p14="http://schemas.microsoft.com/office/powerpoint/2010/main" val="3879329370"/>
      </p:ext>
    </p:extLst>
  </p:cSld>
  <p:clrMap bg1="lt1" tx1="dk1" bg2="lt2" tx2="dk2" accent1="accent1" accent2="accent2" accent3="accent3" accent4="accent4" accent5="accent5" accent6="accent6" hlink="hlink" folHlink="folHlink"/>
  <p:sldLayoutIdLst>
    <p:sldLayoutId id="2147483649" r:id="rId1"/>
    <p:sldLayoutId id="2147483905" r:id="rId2"/>
    <p:sldLayoutId id="2147483781" r:id="rId3"/>
    <p:sldLayoutId id="2147483714" r:id="rId4"/>
    <p:sldLayoutId id="2147483900" r:id="rId5"/>
    <p:sldLayoutId id="2147483651" r:id="rId6"/>
    <p:sldLayoutId id="2147483660" r:id="rId7"/>
    <p:sldLayoutId id="2147483910" r:id="rId8"/>
    <p:sldLayoutId id="2147483687" r:id="rId9"/>
    <p:sldLayoutId id="2147483688" r:id="rId10"/>
    <p:sldLayoutId id="2147483710" r:id="rId11"/>
    <p:sldLayoutId id="2147483716" r:id="rId12"/>
    <p:sldLayoutId id="2147483712" r:id="rId13"/>
    <p:sldLayoutId id="2147483713" r:id="rId14"/>
    <p:sldLayoutId id="2147483774" r:id="rId15"/>
  </p:sldLayoutIdLst>
  <p:hf hdr="0"/>
  <p:txStyles>
    <p:titleStyle>
      <a:lvl1pPr algn="l" defTabSz="914377" rtl="0" eaLnBrk="1" latinLnBrk="0" hangingPunct="1">
        <a:lnSpc>
          <a:spcPct val="90000"/>
        </a:lnSpc>
        <a:spcBef>
          <a:spcPct val="0"/>
        </a:spcBef>
        <a:buNone/>
        <a:defRPr sz="4400" kern="1200">
          <a:solidFill>
            <a:srgbClr val="084975"/>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rgbClr val="084975"/>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084975"/>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84975"/>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rgbClr val="084975"/>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rgbClr val="084975"/>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xml"/><Relationship Id="rId1" Type="http://schemas.openxmlformats.org/officeDocument/2006/relationships/slideLayout" Target="../slideLayouts/slideLayout19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7.xml"/></Relationships>
</file>

<file path=ppt/slides/_rels/slide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5.xml"/></Relationships>
</file>

<file path=ppt/slides/_rels/slide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5.xml"/></Relationships>
</file>

<file path=ppt/slides/_rels/slide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xml"/><Relationship Id="rId1" Type="http://schemas.openxmlformats.org/officeDocument/2006/relationships/slideLayout" Target="../slideLayouts/slideLayout19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9165-8302-8D89-799B-599E3EA9E4A7}"/>
              </a:ext>
            </a:extLst>
          </p:cNvPr>
          <p:cNvSpPr>
            <a:spLocks noGrp="1"/>
          </p:cNvSpPr>
          <p:nvPr>
            <p:ph type="ctrTitle"/>
          </p:nvPr>
        </p:nvSpPr>
        <p:spPr/>
        <p:txBody>
          <a:bodyPr>
            <a:normAutofit/>
          </a:bodyPr>
          <a:lstStyle/>
          <a:p>
            <a:r>
              <a:rPr lang="en-AU" dirty="0"/>
              <a:t>Exercise “Western Tree Dtella”</a:t>
            </a:r>
          </a:p>
        </p:txBody>
      </p:sp>
      <p:sp>
        <p:nvSpPr>
          <p:cNvPr id="7" name="Subtitle 6">
            <a:extLst>
              <a:ext uri="{FF2B5EF4-FFF2-40B4-BE49-F238E27FC236}">
                <a16:creationId xmlns:a16="http://schemas.microsoft.com/office/drawing/2014/main" id="{37061943-ADD9-F565-212F-E5CB38D49466}"/>
              </a:ext>
            </a:extLst>
          </p:cNvPr>
          <p:cNvSpPr>
            <a:spLocks noGrp="1"/>
          </p:cNvSpPr>
          <p:nvPr>
            <p:ph type="subTitle" idx="1"/>
          </p:nvPr>
        </p:nvSpPr>
        <p:spPr/>
        <p:txBody>
          <a:bodyPr>
            <a:normAutofit lnSpcReduction="10000"/>
          </a:bodyPr>
          <a:lstStyle/>
          <a:p>
            <a:r>
              <a:rPr lang="en-AU" dirty="0"/>
              <a:t>Dalwallinu LEMC and Water Corporation Desktop Exercise</a:t>
            </a:r>
          </a:p>
        </p:txBody>
      </p:sp>
      <p:pic>
        <p:nvPicPr>
          <p:cNvPr id="5" name="Picture 4">
            <a:extLst>
              <a:ext uri="{FF2B5EF4-FFF2-40B4-BE49-F238E27FC236}">
                <a16:creationId xmlns:a16="http://schemas.microsoft.com/office/drawing/2014/main" id="{5207FA2D-A0C7-5513-9B50-F386DF32327F}"/>
              </a:ext>
            </a:extLst>
          </p:cNvPr>
          <p:cNvPicPr>
            <a:picLocks noChangeAspect="1"/>
          </p:cNvPicPr>
          <p:nvPr/>
        </p:nvPicPr>
        <p:blipFill>
          <a:blip r:embed="rId3"/>
          <a:stretch>
            <a:fillRect/>
          </a:stretch>
        </p:blipFill>
        <p:spPr>
          <a:xfrm>
            <a:off x="5960224" y="1414451"/>
            <a:ext cx="4416090" cy="2998943"/>
          </a:xfrm>
          <a:prstGeom prst="rect">
            <a:avLst/>
          </a:prstGeom>
        </p:spPr>
      </p:pic>
    </p:spTree>
    <p:extLst>
      <p:ext uri="{BB962C8B-B14F-4D97-AF65-F5344CB8AC3E}">
        <p14:creationId xmlns:p14="http://schemas.microsoft.com/office/powerpoint/2010/main" val="3651414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A1B47-7F15-8D54-EF07-87D32A3CBFA0}"/>
              </a:ext>
            </a:extLst>
          </p:cNvPr>
          <p:cNvSpPr>
            <a:spLocks noGrp="1"/>
          </p:cNvSpPr>
          <p:nvPr>
            <p:ph type="title"/>
          </p:nvPr>
        </p:nvSpPr>
        <p:spPr/>
        <p:txBody>
          <a:bodyPr/>
          <a:lstStyle/>
          <a:p>
            <a:r>
              <a:rPr lang="en-AU" dirty="0"/>
              <a:t>Welcome and Introductions</a:t>
            </a:r>
          </a:p>
        </p:txBody>
      </p:sp>
    </p:spTree>
    <p:extLst>
      <p:ext uri="{BB962C8B-B14F-4D97-AF65-F5344CB8AC3E}">
        <p14:creationId xmlns:p14="http://schemas.microsoft.com/office/powerpoint/2010/main" val="2939554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48DF6-A009-88A9-A40B-F66FE44EA55A}"/>
              </a:ext>
            </a:extLst>
          </p:cNvPr>
          <p:cNvSpPr>
            <a:spLocks noGrp="1"/>
          </p:cNvSpPr>
          <p:nvPr>
            <p:ph type="title"/>
          </p:nvPr>
        </p:nvSpPr>
        <p:spPr>
          <a:xfrm>
            <a:off x="106738" y="288523"/>
            <a:ext cx="5518482" cy="1341101"/>
          </a:xfrm>
        </p:spPr>
        <p:txBody>
          <a:bodyPr/>
          <a:lstStyle/>
          <a:p>
            <a:r>
              <a:rPr lang="en-AU" dirty="0"/>
              <a:t>Site Information</a:t>
            </a:r>
          </a:p>
        </p:txBody>
      </p:sp>
    </p:spTree>
    <p:extLst>
      <p:ext uri="{BB962C8B-B14F-4D97-AF65-F5344CB8AC3E}">
        <p14:creationId xmlns:p14="http://schemas.microsoft.com/office/powerpoint/2010/main" val="3462329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B1FA0A-180D-604A-71FC-A96BA4F033D2}"/>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4" name="Slide Number Placeholder 3">
            <a:extLst>
              <a:ext uri="{FF2B5EF4-FFF2-40B4-BE49-F238E27FC236}">
                <a16:creationId xmlns:a16="http://schemas.microsoft.com/office/drawing/2014/main" id="{6F526387-C15C-FCD8-514D-97E346FF82A4}"/>
              </a:ext>
            </a:extLst>
          </p:cNvPr>
          <p:cNvSpPr>
            <a:spLocks noGrp="1"/>
          </p:cNvSpPr>
          <p:nvPr>
            <p:ph type="sldNum" sz="quarter" idx="12"/>
          </p:nvPr>
        </p:nvSpPr>
        <p:spPr/>
        <p:txBody>
          <a:bodyPr/>
          <a:lstStyle/>
          <a:p>
            <a:fld id="{E6DC0540-2AD0-49E8-AEF5-9973087C06F1}" type="slidenum">
              <a:rPr lang="en-AU" smtClean="0"/>
              <a:t>4</a:t>
            </a:fld>
            <a:endParaRPr lang="en-AU" dirty="0"/>
          </a:p>
        </p:txBody>
      </p:sp>
      <p:sp>
        <p:nvSpPr>
          <p:cNvPr id="5" name="Text Placeholder 4">
            <a:extLst>
              <a:ext uri="{FF2B5EF4-FFF2-40B4-BE49-F238E27FC236}">
                <a16:creationId xmlns:a16="http://schemas.microsoft.com/office/drawing/2014/main" id="{BBEAF8DC-9FEA-B794-C015-280359DF97C8}"/>
              </a:ext>
            </a:extLst>
          </p:cNvPr>
          <p:cNvSpPr>
            <a:spLocks noGrp="1"/>
          </p:cNvSpPr>
          <p:nvPr>
            <p:ph type="body" sz="quarter" idx="31"/>
          </p:nvPr>
        </p:nvSpPr>
        <p:spPr>
          <a:xfrm>
            <a:off x="63719" y="120671"/>
            <a:ext cx="9814696" cy="1062037"/>
          </a:xfrm>
        </p:spPr>
        <p:txBody>
          <a:bodyPr>
            <a:normAutofit fontScale="92500" lnSpcReduction="20000"/>
          </a:bodyPr>
          <a:lstStyle/>
          <a:p>
            <a:r>
              <a:rPr lang="en-AU" dirty="0"/>
              <a:t>Pithara Water Treatment Plant (WTP) Site Information</a:t>
            </a:r>
          </a:p>
        </p:txBody>
      </p:sp>
      <p:sp>
        <p:nvSpPr>
          <p:cNvPr id="7" name="TextBox 6">
            <a:extLst>
              <a:ext uri="{FF2B5EF4-FFF2-40B4-BE49-F238E27FC236}">
                <a16:creationId xmlns:a16="http://schemas.microsoft.com/office/drawing/2014/main" id="{6A57760A-66D2-5BE1-D925-97104F82CEA3}"/>
              </a:ext>
            </a:extLst>
          </p:cNvPr>
          <p:cNvSpPr txBox="1"/>
          <p:nvPr/>
        </p:nvSpPr>
        <p:spPr>
          <a:xfrm>
            <a:off x="642796" y="1620569"/>
            <a:ext cx="6065822" cy="2585323"/>
          </a:xfrm>
          <a:prstGeom prst="rect">
            <a:avLst/>
          </a:prstGeom>
          <a:noFill/>
        </p:spPr>
        <p:txBody>
          <a:bodyPr wrap="square" rtlCol="0">
            <a:spAutoFit/>
          </a:bodyPr>
          <a:lstStyle/>
          <a:p>
            <a:r>
              <a:rPr lang="en-AU" dirty="0"/>
              <a:t>Pithara WTP is located off Great Northam Highway in Pithara.</a:t>
            </a:r>
          </a:p>
          <a:p>
            <a:endParaRPr lang="en-AU" dirty="0"/>
          </a:p>
          <a:p>
            <a:r>
              <a:rPr lang="en-AU" dirty="0"/>
              <a:t>The site address is Reserve 24671 </a:t>
            </a:r>
          </a:p>
          <a:p>
            <a:r>
              <a:rPr lang="en-AU" dirty="0"/>
              <a:t>Great Northern Highway</a:t>
            </a:r>
          </a:p>
          <a:p>
            <a:r>
              <a:rPr lang="en-AU" dirty="0"/>
              <a:t>PITHARA  WA  6608</a:t>
            </a:r>
          </a:p>
          <a:p>
            <a:endParaRPr lang="en-AU" dirty="0"/>
          </a:p>
          <a:p>
            <a:r>
              <a:rPr lang="en-AU" dirty="0"/>
              <a:t>Site Coordinates are:</a:t>
            </a:r>
          </a:p>
          <a:p>
            <a:r>
              <a:rPr lang="en-AU" sz="1800" dirty="0">
                <a:solidFill>
                  <a:srgbClr val="000000"/>
                </a:solidFill>
                <a:effectLst/>
                <a:latin typeface="Arial" panose="020B0604020202020204" pitchFamily="34" charset="0"/>
                <a:ea typeface="Times New Roman" panose="02020603050405020304" pitchFamily="18" charset="0"/>
              </a:rPr>
              <a:t> </a:t>
            </a:r>
            <a:r>
              <a:rPr lang="en-AU" dirty="0"/>
              <a:t>longitude </a:t>
            </a:r>
            <a:r>
              <a:rPr lang="en-AU" sz="1800" dirty="0">
                <a:solidFill>
                  <a:srgbClr val="000000"/>
                </a:solidFill>
                <a:effectLst/>
                <a:latin typeface="Arial" panose="020B0604020202020204" pitchFamily="34" charset="0"/>
                <a:ea typeface="Times New Roman" panose="02020603050405020304" pitchFamily="18" charset="0"/>
              </a:rPr>
              <a:t>116º 39’ 51.8”</a:t>
            </a:r>
            <a:r>
              <a:rPr lang="en-AU" sz="1800" dirty="0">
                <a:effectLst/>
                <a:latin typeface="Arial" panose="020B0604020202020204" pitchFamily="34" charset="0"/>
                <a:ea typeface="Times New Roman" panose="02020603050405020304" pitchFamily="18" charset="0"/>
              </a:rPr>
              <a:t> and </a:t>
            </a:r>
            <a:r>
              <a:rPr lang="en-AU" sz="1800" dirty="0">
                <a:solidFill>
                  <a:srgbClr val="000000"/>
                </a:solidFill>
                <a:effectLst/>
                <a:latin typeface="Arial" panose="020B0604020202020204" pitchFamily="34" charset="0"/>
                <a:ea typeface="Times New Roman" panose="02020603050405020304" pitchFamily="18" charset="0"/>
              </a:rPr>
              <a:t>latitude -30º 24’ </a:t>
            </a:r>
            <a:r>
              <a:rPr lang="en-AU" dirty="0">
                <a:solidFill>
                  <a:srgbClr val="000000"/>
                </a:solidFill>
                <a:latin typeface="Arial" panose="020B0604020202020204" pitchFamily="34" charset="0"/>
                <a:ea typeface="Times New Roman" panose="02020603050405020304" pitchFamily="18" charset="0"/>
              </a:rPr>
              <a:t>27</a:t>
            </a:r>
            <a:r>
              <a:rPr lang="en-AU" sz="1800" dirty="0">
                <a:solidFill>
                  <a:srgbClr val="000000"/>
                </a:solidFill>
                <a:effectLst/>
                <a:latin typeface="Arial" panose="020B0604020202020204" pitchFamily="34" charset="0"/>
                <a:ea typeface="Times New Roman" panose="02020603050405020304" pitchFamily="18" charset="0"/>
              </a:rPr>
              <a:t>.4” </a:t>
            </a:r>
            <a:endParaRPr lang="en-AU" dirty="0"/>
          </a:p>
        </p:txBody>
      </p:sp>
      <p:pic>
        <p:nvPicPr>
          <p:cNvPr id="3" name="Picture 2">
            <a:extLst>
              <a:ext uri="{FF2B5EF4-FFF2-40B4-BE49-F238E27FC236}">
                <a16:creationId xmlns:a16="http://schemas.microsoft.com/office/drawing/2014/main" id="{6EE46EF5-D577-0AB8-3260-112F6D207F8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97278" y="738323"/>
            <a:ext cx="4872606" cy="5800593"/>
          </a:xfrm>
          <a:prstGeom prst="rect">
            <a:avLst/>
          </a:prstGeom>
          <a:noFill/>
          <a:ln>
            <a:noFill/>
          </a:ln>
        </p:spPr>
      </p:pic>
    </p:spTree>
    <p:extLst>
      <p:ext uri="{BB962C8B-B14F-4D97-AF65-F5344CB8AC3E}">
        <p14:creationId xmlns:p14="http://schemas.microsoft.com/office/powerpoint/2010/main" val="2346556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F0169B-81A0-D67E-2712-08D955DA82A9}"/>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4" name="Slide Number Placeholder 3">
            <a:extLst>
              <a:ext uri="{FF2B5EF4-FFF2-40B4-BE49-F238E27FC236}">
                <a16:creationId xmlns:a16="http://schemas.microsoft.com/office/drawing/2014/main" id="{6B9562A7-DECF-FB5D-BA07-FC262FE5A0C0}"/>
              </a:ext>
            </a:extLst>
          </p:cNvPr>
          <p:cNvSpPr>
            <a:spLocks noGrp="1"/>
          </p:cNvSpPr>
          <p:nvPr>
            <p:ph type="sldNum" sz="quarter" idx="12"/>
          </p:nvPr>
        </p:nvSpPr>
        <p:spPr/>
        <p:txBody>
          <a:bodyPr/>
          <a:lstStyle/>
          <a:p>
            <a:fld id="{E6DC0540-2AD0-49E8-AEF5-9973087C06F1}" type="slidenum">
              <a:rPr lang="en-AU" smtClean="0"/>
              <a:t>5</a:t>
            </a:fld>
            <a:endParaRPr lang="en-AU" dirty="0"/>
          </a:p>
        </p:txBody>
      </p:sp>
      <p:sp>
        <p:nvSpPr>
          <p:cNvPr id="5" name="Text Placeholder 4">
            <a:extLst>
              <a:ext uri="{FF2B5EF4-FFF2-40B4-BE49-F238E27FC236}">
                <a16:creationId xmlns:a16="http://schemas.microsoft.com/office/drawing/2014/main" id="{37E598D4-5C5E-AFCB-E218-BACF8B648C4E}"/>
              </a:ext>
            </a:extLst>
          </p:cNvPr>
          <p:cNvSpPr>
            <a:spLocks noGrp="1"/>
          </p:cNvSpPr>
          <p:nvPr>
            <p:ph type="body" sz="quarter" idx="31"/>
          </p:nvPr>
        </p:nvSpPr>
        <p:spPr/>
        <p:txBody>
          <a:bodyPr/>
          <a:lstStyle/>
          <a:p>
            <a:r>
              <a:rPr lang="en-AU" dirty="0"/>
              <a:t>Pithara WTP Contains</a:t>
            </a:r>
          </a:p>
        </p:txBody>
      </p:sp>
      <p:pic>
        <p:nvPicPr>
          <p:cNvPr id="7" name="Picture 6">
            <a:extLst>
              <a:ext uri="{FF2B5EF4-FFF2-40B4-BE49-F238E27FC236}">
                <a16:creationId xmlns:a16="http://schemas.microsoft.com/office/drawing/2014/main" id="{A9D38AD6-3AA6-24D0-0760-5F7D96CD99E0}"/>
              </a:ext>
            </a:extLst>
          </p:cNvPr>
          <p:cNvPicPr>
            <a:picLocks noChangeAspect="1"/>
          </p:cNvPicPr>
          <p:nvPr/>
        </p:nvPicPr>
        <p:blipFill>
          <a:blip r:embed="rId2"/>
          <a:stretch>
            <a:fillRect/>
          </a:stretch>
        </p:blipFill>
        <p:spPr>
          <a:xfrm>
            <a:off x="1070747" y="1384304"/>
            <a:ext cx="10084280" cy="3260124"/>
          </a:xfrm>
          <a:prstGeom prst="rect">
            <a:avLst/>
          </a:prstGeom>
        </p:spPr>
      </p:pic>
    </p:spTree>
    <p:extLst>
      <p:ext uri="{BB962C8B-B14F-4D97-AF65-F5344CB8AC3E}">
        <p14:creationId xmlns:p14="http://schemas.microsoft.com/office/powerpoint/2010/main" val="1779044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31CBD2-0CC8-9877-B361-25A2D86628B6}"/>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4" name="Slide Number Placeholder 3">
            <a:extLst>
              <a:ext uri="{FF2B5EF4-FFF2-40B4-BE49-F238E27FC236}">
                <a16:creationId xmlns:a16="http://schemas.microsoft.com/office/drawing/2014/main" id="{7AC1DDB7-DD3D-FBF0-F579-400F470B5E37}"/>
              </a:ext>
            </a:extLst>
          </p:cNvPr>
          <p:cNvSpPr>
            <a:spLocks noGrp="1"/>
          </p:cNvSpPr>
          <p:nvPr>
            <p:ph type="sldNum" sz="quarter" idx="12"/>
          </p:nvPr>
        </p:nvSpPr>
        <p:spPr/>
        <p:txBody>
          <a:bodyPr/>
          <a:lstStyle/>
          <a:p>
            <a:fld id="{E6DC0540-2AD0-49E8-AEF5-9973087C06F1}" type="slidenum">
              <a:rPr lang="en-AU" smtClean="0"/>
              <a:t>6</a:t>
            </a:fld>
            <a:endParaRPr lang="en-AU" dirty="0"/>
          </a:p>
        </p:txBody>
      </p:sp>
      <p:sp>
        <p:nvSpPr>
          <p:cNvPr id="5" name="Text Placeholder 4">
            <a:extLst>
              <a:ext uri="{FF2B5EF4-FFF2-40B4-BE49-F238E27FC236}">
                <a16:creationId xmlns:a16="http://schemas.microsoft.com/office/drawing/2014/main" id="{EFF709BA-A489-38CB-323A-9364418A0122}"/>
              </a:ext>
            </a:extLst>
          </p:cNvPr>
          <p:cNvSpPr>
            <a:spLocks noGrp="1"/>
          </p:cNvSpPr>
          <p:nvPr>
            <p:ph type="body" sz="quarter" idx="31"/>
          </p:nvPr>
        </p:nvSpPr>
        <p:spPr>
          <a:xfrm>
            <a:off x="2377304" y="-52386"/>
            <a:ext cx="9814696" cy="1062037"/>
          </a:xfrm>
        </p:spPr>
        <p:txBody>
          <a:bodyPr/>
          <a:lstStyle/>
          <a:p>
            <a:r>
              <a:rPr lang="en-AU" dirty="0"/>
              <a:t>Pithara Site Map</a:t>
            </a:r>
          </a:p>
        </p:txBody>
      </p:sp>
      <p:pic>
        <p:nvPicPr>
          <p:cNvPr id="3" name="Picture 2">
            <a:extLst>
              <a:ext uri="{FF2B5EF4-FFF2-40B4-BE49-F238E27FC236}">
                <a16:creationId xmlns:a16="http://schemas.microsoft.com/office/drawing/2014/main" id="{C930B044-68C0-C629-A423-6596F6481D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06347" y="865141"/>
            <a:ext cx="4178305" cy="5635723"/>
          </a:xfrm>
          <a:prstGeom prst="rect">
            <a:avLst/>
          </a:prstGeom>
          <a:noFill/>
          <a:ln>
            <a:noFill/>
          </a:ln>
        </p:spPr>
      </p:pic>
    </p:spTree>
    <p:extLst>
      <p:ext uri="{BB962C8B-B14F-4D97-AF65-F5344CB8AC3E}">
        <p14:creationId xmlns:p14="http://schemas.microsoft.com/office/powerpoint/2010/main" val="1045557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9E86C1-766E-D1B8-8A76-C2FA6C9E64A0}"/>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3" name="Footer Placeholder 2">
            <a:extLst>
              <a:ext uri="{FF2B5EF4-FFF2-40B4-BE49-F238E27FC236}">
                <a16:creationId xmlns:a16="http://schemas.microsoft.com/office/drawing/2014/main" id="{94D02070-B106-A515-E584-B08D4B86C9EB}"/>
              </a:ext>
            </a:extLst>
          </p:cNvPr>
          <p:cNvSpPr>
            <a:spLocks noGrp="1"/>
          </p:cNvSpPr>
          <p:nvPr>
            <p:ph type="ftr" sz="quarter" idx="11"/>
          </p:nvPr>
        </p:nvSpPr>
        <p:spPr/>
        <p:txBody>
          <a:bodyPr/>
          <a:lstStyle/>
          <a:p>
            <a:r>
              <a:rPr lang="en-AU"/>
              <a:t>Footer or presentation title</a:t>
            </a:r>
          </a:p>
        </p:txBody>
      </p:sp>
      <p:sp>
        <p:nvSpPr>
          <p:cNvPr id="4" name="Slide Number Placeholder 3">
            <a:extLst>
              <a:ext uri="{FF2B5EF4-FFF2-40B4-BE49-F238E27FC236}">
                <a16:creationId xmlns:a16="http://schemas.microsoft.com/office/drawing/2014/main" id="{B1A259C8-1BF3-6777-1EDD-B2F0ACA485E0}"/>
              </a:ext>
            </a:extLst>
          </p:cNvPr>
          <p:cNvSpPr>
            <a:spLocks noGrp="1"/>
          </p:cNvSpPr>
          <p:nvPr>
            <p:ph type="sldNum" sz="quarter" idx="12"/>
          </p:nvPr>
        </p:nvSpPr>
        <p:spPr/>
        <p:txBody>
          <a:bodyPr/>
          <a:lstStyle/>
          <a:p>
            <a:fld id="{E6DC0540-2AD0-49E8-AEF5-9973087C06F1}" type="slidenum">
              <a:rPr lang="en-AU" smtClean="0"/>
              <a:t>7</a:t>
            </a:fld>
            <a:endParaRPr lang="en-AU" dirty="0"/>
          </a:p>
        </p:txBody>
      </p:sp>
      <p:sp>
        <p:nvSpPr>
          <p:cNvPr id="5" name="Text Placeholder 4">
            <a:extLst>
              <a:ext uri="{FF2B5EF4-FFF2-40B4-BE49-F238E27FC236}">
                <a16:creationId xmlns:a16="http://schemas.microsoft.com/office/drawing/2014/main" id="{3E839E68-D946-57C6-019F-6254F699A282}"/>
              </a:ext>
            </a:extLst>
          </p:cNvPr>
          <p:cNvSpPr>
            <a:spLocks noGrp="1"/>
          </p:cNvSpPr>
          <p:nvPr>
            <p:ph type="body" sz="quarter" idx="31"/>
          </p:nvPr>
        </p:nvSpPr>
        <p:spPr/>
        <p:txBody>
          <a:bodyPr/>
          <a:lstStyle/>
          <a:p>
            <a:r>
              <a:rPr lang="en-AU" dirty="0"/>
              <a:t>Pithara Dangerous Goods</a:t>
            </a:r>
          </a:p>
        </p:txBody>
      </p:sp>
      <p:pic>
        <p:nvPicPr>
          <p:cNvPr id="7" name="Picture 6">
            <a:extLst>
              <a:ext uri="{FF2B5EF4-FFF2-40B4-BE49-F238E27FC236}">
                <a16:creationId xmlns:a16="http://schemas.microsoft.com/office/drawing/2014/main" id="{02335A0D-B9F3-5955-C4CE-3748ABF6A44D}"/>
              </a:ext>
            </a:extLst>
          </p:cNvPr>
          <p:cNvPicPr>
            <a:picLocks noChangeAspect="1"/>
          </p:cNvPicPr>
          <p:nvPr/>
        </p:nvPicPr>
        <p:blipFill>
          <a:blip r:embed="rId2"/>
          <a:stretch>
            <a:fillRect/>
          </a:stretch>
        </p:blipFill>
        <p:spPr>
          <a:xfrm>
            <a:off x="2928298" y="1384304"/>
            <a:ext cx="4410051" cy="5163527"/>
          </a:xfrm>
          <a:prstGeom prst="rect">
            <a:avLst/>
          </a:prstGeom>
        </p:spPr>
      </p:pic>
    </p:spTree>
    <p:extLst>
      <p:ext uri="{BB962C8B-B14F-4D97-AF65-F5344CB8AC3E}">
        <p14:creationId xmlns:p14="http://schemas.microsoft.com/office/powerpoint/2010/main" val="3273734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EF1F5-DBF5-3AAF-B125-A896C546891C}"/>
              </a:ext>
            </a:extLst>
          </p:cNvPr>
          <p:cNvSpPr>
            <a:spLocks noGrp="1"/>
          </p:cNvSpPr>
          <p:nvPr>
            <p:ph type="title"/>
          </p:nvPr>
        </p:nvSpPr>
        <p:spPr/>
        <p:txBody>
          <a:bodyPr/>
          <a:lstStyle/>
          <a:p>
            <a:r>
              <a:rPr lang="en-AU" dirty="0"/>
              <a:t>Chlorine</a:t>
            </a:r>
          </a:p>
        </p:txBody>
      </p:sp>
    </p:spTree>
    <p:extLst>
      <p:ext uri="{BB962C8B-B14F-4D97-AF65-F5344CB8AC3E}">
        <p14:creationId xmlns:p14="http://schemas.microsoft.com/office/powerpoint/2010/main" val="1732607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5809EA-4970-E024-CBDD-C1FEE127E3F6}"/>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4" name="Slide Number Placeholder 3">
            <a:extLst>
              <a:ext uri="{FF2B5EF4-FFF2-40B4-BE49-F238E27FC236}">
                <a16:creationId xmlns:a16="http://schemas.microsoft.com/office/drawing/2014/main" id="{260CE2F1-217D-8055-4662-6C1EEEE5D364}"/>
              </a:ext>
            </a:extLst>
          </p:cNvPr>
          <p:cNvSpPr>
            <a:spLocks noGrp="1"/>
          </p:cNvSpPr>
          <p:nvPr>
            <p:ph type="sldNum" sz="quarter" idx="12"/>
          </p:nvPr>
        </p:nvSpPr>
        <p:spPr/>
        <p:txBody>
          <a:bodyPr/>
          <a:lstStyle/>
          <a:p>
            <a:fld id="{E6DC0540-2AD0-49E8-AEF5-9973087C06F1}" type="slidenum">
              <a:rPr lang="en-AU" smtClean="0"/>
              <a:t>9</a:t>
            </a:fld>
            <a:endParaRPr lang="en-AU" dirty="0"/>
          </a:p>
        </p:txBody>
      </p:sp>
      <p:sp>
        <p:nvSpPr>
          <p:cNvPr id="5" name="Text Placeholder 4">
            <a:extLst>
              <a:ext uri="{FF2B5EF4-FFF2-40B4-BE49-F238E27FC236}">
                <a16:creationId xmlns:a16="http://schemas.microsoft.com/office/drawing/2014/main" id="{454A39A7-ACCE-0167-D8FD-DB2CDF69F685}"/>
              </a:ext>
            </a:extLst>
          </p:cNvPr>
          <p:cNvSpPr>
            <a:spLocks noGrp="1"/>
          </p:cNvSpPr>
          <p:nvPr>
            <p:ph type="body" sz="quarter" idx="31"/>
          </p:nvPr>
        </p:nvSpPr>
        <p:spPr/>
        <p:txBody>
          <a:bodyPr/>
          <a:lstStyle/>
          <a:p>
            <a:r>
              <a:rPr lang="en-AU" dirty="0"/>
              <a:t>Characteristics of Chlorine Gas</a:t>
            </a:r>
          </a:p>
        </p:txBody>
      </p:sp>
      <p:sp>
        <p:nvSpPr>
          <p:cNvPr id="6" name="SmartArt Placeholder 5">
            <a:extLst>
              <a:ext uri="{FF2B5EF4-FFF2-40B4-BE49-F238E27FC236}">
                <a16:creationId xmlns:a16="http://schemas.microsoft.com/office/drawing/2014/main" id="{98EC5927-B76F-BFE9-A90A-28F9CE1C0F7A}"/>
              </a:ext>
            </a:extLst>
          </p:cNvPr>
          <p:cNvSpPr>
            <a:spLocks noGrp="1"/>
          </p:cNvSpPr>
          <p:nvPr>
            <p:ph type="dgm" sz="quarter" idx="32"/>
          </p:nvPr>
        </p:nvSpPr>
        <p:spPr/>
        <p:txBody>
          <a:bodyPr/>
          <a:lstStyle/>
          <a:p>
            <a:r>
              <a:rPr lang="en-AU" dirty="0"/>
              <a:t>Penetrating and irritating Odor </a:t>
            </a:r>
          </a:p>
          <a:p>
            <a:r>
              <a:rPr lang="en-AU" dirty="0"/>
              <a:t>Greenish yellow in colour</a:t>
            </a:r>
          </a:p>
          <a:p>
            <a:r>
              <a:rPr lang="en-AU" dirty="0"/>
              <a:t>Chlorine is 2.5x heavier than air and will follow the contours of the ground and will rest in low lying areas </a:t>
            </a:r>
          </a:p>
          <a:p>
            <a:endParaRPr lang="en-AU" dirty="0"/>
          </a:p>
        </p:txBody>
      </p:sp>
    </p:spTree>
    <p:extLst>
      <p:ext uri="{BB962C8B-B14F-4D97-AF65-F5344CB8AC3E}">
        <p14:creationId xmlns:p14="http://schemas.microsoft.com/office/powerpoint/2010/main" val="2950876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413B97-DE75-DFF2-75A8-ABCBFDFB0A85}"/>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3" name="Footer Placeholder 2">
            <a:extLst>
              <a:ext uri="{FF2B5EF4-FFF2-40B4-BE49-F238E27FC236}">
                <a16:creationId xmlns:a16="http://schemas.microsoft.com/office/drawing/2014/main" id="{A7AD8A3F-50D4-30EC-AB1E-5B237FEC3195}"/>
              </a:ext>
            </a:extLst>
          </p:cNvPr>
          <p:cNvSpPr>
            <a:spLocks noGrp="1"/>
          </p:cNvSpPr>
          <p:nvPr>
            <p:ph type="ftr" sz="quarter" idx="11"/>
          </p:nvPr>
        </p:nvSpPr>
        <p:spPr/>
        <p:txBody>
          <a:bodyPr/>
          <a:lstStyle/>
          <a:p>
            <a:r>
              <a:rPr lang="en-AU"/>
              <a:t>Footer or presentation title</a:t>
            </a:r>
          </a:p>
        </p:txBody>
      </p:sp>
      <p:sp>
        <p:nvSpPr>
          <p:cNvPr id="4" name="Slide Number Placeholder 3">
            <a:extLst>
              <a:ext uri="{FF2B5EF4-FFF2-40B4-BE49-F238E27FC236}">
                <a16:creationId xmlns:a16="http://schemas.microsoft.com/office/drawing/2014/main" id="{659D208B-9BB0-8EAA-3CEC-E5A3CEE3DD11}"/>
              </a:ext>
            </a:extLst>
          </p:cNvPr>
          <p:cNvSpPr>
            <a:spLocks noGrp="1"/>
          </p:cNvSpPr>
          <p:nvPr>
            <p:ph type="sldNum" sz="quarter" idx="12"/>
          </p:nvPr>
        </p:nvSpPr>
        <p:spPr/>
        <p:txBody>
          <a:bodyPr/>
          <a:lstStyle/>
          <a:p>
            <a:fld id="{E6DC0540-2AD0-49E8-AEF5-9973087C06F1}" type="slidenum">
              <a:rPr lang="en-AU" smtClean="0"/>
              <a:t>10</a:t>
            </a:fld>
            <a:endParaRPr lang="en-AU" dirty="0"/>
          </a:p>
        </p:txBody>
      </p:sp>
      <p:sp>
        <p:nvSpPr>
          <p:cNvPr id="5" name="Text Placeholder 4">
            <a:extLst>
              <a:ext uri="{FF2B5EF4-FFF2-40B4-BE49-F238E27FC236}">
                <a16:creationId xmlns:a16="http://schemas.microsoft.com/office/drawing/2014/main" id="{DF869644-AB10-479E-C77C-2086DBEEFEA1}"/>
              </a:ext>
            </a:extLst>
          </p:cNvPr>
          <p:cNvSpPr>
            <a:spLocks noGrp="1"/>
          </p:cNvSpPr>
          <p:nvPr>
            <p:ph type="body" sz="quarter" idx="31"/>
          </p:nvPr>
        </p:nvSpPr>
        <p:spPr/>
        <p:txBody>
          <a:bodyPr/>
          <a:lstStyle/>
          <a:p>
            <a:r>
              <a:rPr lang="en-AU" dirty="0"/>
              <a:t>Photo of Chlorine Gas Release</a:t>
            </a:r>
          </a:p>
        </p:txBody>
      </p:sp>
      <p:pic>
        <p:nvPicPr>
          <p:cNvPr id="8" name="Picture 7">
            <a:extLst>
              <a:ext uri="{FF2B5EF4-FFF2-40B4-BE49-F238E27FC236}">
                <a16:creationId xmlns:a16="http://schemas.microsoft.com/office/drawing/2014/main" id="{F07E4CB4-A947-BB2E-CE99-DA8F5846CB5C}"/>
              </a:ext>
            </a:extLst>
          </p:cNvPr>
          <p:cNvPicPr>
            <a:picLocks noChangeAspect="1"/>
          </p:cNvPicPr>
          <p:nvPr/>
        </p:nvPicPr>
        <p:blipFill>
          <a:blip r:embed="rId2"/>
          <a:stretch>
            <a:fillRect/>
          </a:stretch>
        </p:blipFill>
        <p:spPr>
          <a:xfrm>
            <a:off x="1281247" y="1155552"/>
            <a:ext cx="9439141" cy="4913979"/>
          </a:xfrm>
          <a:prstGeom prst="rect">
            <a:avLst/>
          </a:prstGeom>
        </p:spPr>
      </p:pic>
    </p:spTree>
    <p:extLst>
      <p:ext uri="{BB962C8B-B14F-4D97-AF65-F5344CB8AC3E}">
        <p14:creationId xmlns:p14="http://schemas.microsoft.com/office/powerpoint/2010/main" val="3870024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63DE1A-539B-849E-32A0-DB0D0B098906}"/>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4" name="Slide Number Placeholder 3">
            <a:extLst>
              <a:ext uri="{FF2B5EF4-FFF2-40B4-BE49-F238E27FC236}">
                <a16:creationId xmlns:a16="http://schemas.microsoft.com/office/drawing/2014/main" id="{244FAB71-8D09-FA6A-141E-F67F6776314F}"/>
              </a:ext>
            </a:extLst>
          </p:cNvPr>
          <p:cNvSpPr>
            <a:spLocks noGrp="1"/>
          </p:cNvSpPr>
          <p:nvPr>
            <p:ph type="sldNum" sz="quarter" idx="12"/>
          </p:nvPr>
        </p:nvSpPr>
        <p:spPr/>
        <p:txBody>
          <a:bodyPr/>
          <a:lstStyle/>
          <a:p>
            <a:fld id="{E6DC0540-2AD0-49E8-AEF5-9973087C06F1}" type="slidenum">
              <a:rPr lang="en-AU" smtClean="0"/>
              <a:t>11</a:t>
            </a:fld>
            <a:endParaRPr lang="en-AU" dirty="0"/>
          </a:p>
        </p:txBody>
      </p:sp>
      <p:sp>
        <p:nvSpPr>
          <p:cNvPr id="5" name="Text Placeholder 4">
            <a:extLst>
              <a:ext uri="{FF2B5EF4-FFF2-40B4-BE49-F238E27FC236}">
                <a16:creationId xmlns:a16="http://schemas.microsoft.com/office/drawing/2014/main" id="{7F0C491B-AF7B-FA6E-4006-4DD9C31C2D65}"/>
              </a:ext>
            </a:extLst>
          </p:cNvPr>
          <p:cNvSpPr>
            <a:spLocks noGrp="1"/>
          </p:cNvSpPr>
          <p:nvPr>
            <p:ph type="body" sz="quarter" idx="31"/>
          </p:nvPr>
        </p:nvSpPr>
        <p:spPr/>
        <p:txBody>
          <a:bodyPr/>
          <a:lstStyle/>
          <a:p>
            <a:r>
              <a:rPr lang="en-AU" dirty="0"/>
              <a:t>Effects of Chlorine</a:t>
            </a:r>
          </a:p>
        </p:txBody>
      </p:sp>
      <p:sp>
        <p:nvSpPr>
          <p:cNvPr id="6" name="SmartArt Placeholder 5">
            <a:extLst>
              <a:ext uri="{FF2B5EF4-FFF2-40B4-BE49-F238E27FC236}">
                <a16:creationId xmlns:a16="http://schemas.microsoft.com/office/drawing/2014/main" id="{B897737B-F85C-03B8-E827-9810E63F0259}"/>
              </a:ext>
            </a:extLst>
          </p:cNvPr>
          <p:cNvSpPr>
            <a:spLocks noGrp="1"/>
          </p:cNvSpPr>
          <p:nvPr>
            <p:ph type="dgm" sz="quarter" idx="32"/>
          </p:nvPr>
        </p:nvSpPr>
        <p:spPr/>
        <p:txBody>
          <a:bodyPr/>
          <a:lstStyle/>
          <a:p>
            <a:r>
              <a:rPr lang="en-AU" dirty="0"/>
              <a:t>Chlorine gas can have severe effects on the body when inhaled. It irritates the respiratory system, leading to coughing, chest tightness, difficulty breathing, and potentially fluid build-up in the lungs. </a:t>
            </a:r>
          </a:p>
          <a:p>
            <a:r>
              <a:rPr lang="en-AU" dirty="0"/>
              <a:t>In higher concentrations, it can cause pulmonary edema (fluid in the lungs) and even death.</a:t>
            </a:r>
          </a:p>
          <a:p>
            <a:r>
              <a:rPr lang="en-AU" dirty="0"/>
              <a:t>Additionally, chlorine gas exposure can irritate the eyes, skin, and mucous membranes, leading to burning sensations, redness, and potentially permanent damage. </a:t>
            </a:r>
          </a:p>
          <a:p>
            <a:endParaRPr lang="en-AU" dirty="0"/>
          </a:p>
        </p:txBody>
      </p:sp>
    </p:spTree>
    <p:extLst>
      <p:ext uri="{BB962C8B-B14F-4D97-AF65-F5344CB8AC3E}">
        <p14:creationId xmlns:p14="http://schemas.microsoft.com/office/powerpoint/2010/main" val="4191427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13FE93-EEEF-2CBB-E708-D4BB79F90722}"/>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3" name="Footer Placeholder 2">
            <a:extLst>
              <a:ext uri="{FF2B5EF4-FFF2-40B4-BE49-F238E27FC236}">
                <a16:creationId xmlns:a16="http://schemas.microsoft.com/office/drawing/2014/main" id="{749936C2-34D3-E679-6274-68CD6C9A16D4}"/>
              </a:ext>
            </a:extLst>
          </p:cNvPr>
          <p:cNvSpPr>
            <a:spLocks noGrp="1"/>
          </p:cNvSpPr>
          <p:nvPr>
            <p:ph type="ftr" sz="quarter" idx="11"/>
          </p:nvPr>
        </p:nvSpPr>
        <p:spPr/>
        <p:txBody>
          <a:bodyPr/>
          <a:lstStyle/>
          <a:p>
            <a:r>
              <a:rPr lang="en-AU"/>
              <a:t>Footer or presentation title</a:t>
            </a:r>
          </a:p>
        </p:txBody>
      </p:sp>
      <p:sp>
        <p:nvSpPr>
          <p:cNvPr id="4" name="Slide Number Placeholder 3">
            <a:extLst>
              <a:ext uri="{FF2B5EF4-FFF2-40B4-BE49-F238E27FC236}">
                <a16:creationId xmlns:a16="http://schemas.microsoft.com/office/drawing/2014/main" id="{6CB24E8F-B8A1-D143-38B2-387470FF6D02}"/>
              </a:ext>
            </a:extLst>
          </p:cNvPr>
          <p:cNvSpPr>
            <a:spLocks noGrp="1"/>
          </p:cNvSpPr>
          <p:nvPr>
            <p:ph type="sldNum" sz="quarter" idx="12"/>
          </p:nvPr>
        </p:nvSpPr>
        <p:spPr/>
        <p:txBody>
          <a:bodyPr/>
          <a:lstStyle/>
          <a:p>
            <a:fld id="{E6DC0540-2AD0-49E8-AEF5-9973087C06F1}" type="slidenum">
              <a:rPr lang="en-AU" smtClean="0"/>
              <a:t>12</a:t>
            </a:fld>
            <a:endParaRPr lang="en-AU" dirty="0"/>
          </a:p>
        </p:txBody>
      </p:sp>
      <p:sp>
        <p:nvSpPr>
          <p:cNvPr id="5" name="Text Placeholder 4">
            <a:extLst>
              <a:ext uri="{FF2B5EF4-FFF2-40B4-BE49-F238E27FC236}">
                <a16:creationId xmlns:a16="http://schemas.microsoft.com/office/drawing/2014/main" id="{13199968-9193-9B30-63F4-50CBBE7671BF}"/>
              </a:ext>
            </a:extLst>
          </p:cNvPr>
          <p:cNvSpPr>
            <a:spLocks noGrp="1"/>
          </p:cNvSpPr>
          <p:nvPr>
            <p:ph type="body" sz="quarter" idx="31"/>
          </p:nvPr>
        </p:nvSpPr>
        <p:spPr/>
        <p:txBody>
          <a:bodyPr>
            <a:normAutofit fontScale="92500"/>
          </a:bodyPr>
          <a:lstStyle/>
          <a:p>
            <a:r>
              <a:rPr lang="en-AU" dirty="0"/>
              <a:t>Acute Exposure Guideline Levels (AEGL)</a:t>
            </a:r>
          </a:p>
        </p:txBody>
      </p:sp>
      <p:sp>
        <p:nvSpPr>
          <p:cNvPr id="6" name="SmartArt Placeholder 5">
            <a:extLst>
              <a:ext uri="{FF2B5EF4-FFF2-40B4-BE49-F238E27FC236}">
                <a16:creationId xmlns:a16="http://schemas.microsoft.com/office/drawing/2014/main" id="{0ADB02C3-9CAF-22FC-CD1F-D575B6AAB96A}"/>
              </a:ext>
            </a:extLst>
          </p:cNvPr>
          <p:cNvSpPr>
            <a:spLocks noGrp="1"/>
          </p:cNvSpPr>
          <p:nvPr>
            <p:ph type="dgm" sz="quarter" idx="32"/>
          </p:nvPr>
        </p:nvSpPr>
        <p:spPr/>
        <p:txBody>
          <a:bodyPr>
            <a:normAutofit fontScale="92500" lnSpcReduction="20000"/>
          </a:bodyPr>
          <a:lstStyle/>
          <a:p>
            <a:pPr marL="342900" lvl="0" indent="-342900" hangingPunct="0">
              <a:buFont typeface="Symbol" panose="05050102010706020507" pitchFamily="18" charset="2"/>
              <a:buChar char=""/>
            </a:pPr>
            <a:r>
              <a:rPr lang="en-AU" sz="2800" b="1" dirty="0">
                <a:effectLst/>
                <a:latin typeface="Arial" panose="020B0604020202020204" pitchFamily="34" charset="0"/>
                <a:ea typeface="Times New Roman" panose="02020603050405020304" pitchFamily="18" charset="0"/>
                <a:cs typeface="Times New Roman" panose="02020603050405020304" pitchFamily="18" charset="0"/>
              </a:rPr>
              <a:t>AEGL-1</a:t>
            </a:r>
            <a:r>
              <a:rPr lang="en-AU" sz="2800" dirty="0">
                <a:effectLst/>
                <a:latin typeface="Arial" panose="020B0604020202020204" pitchFamily="34" charset="0"/>
                <a:ea typeface="Times New Roman" panose="02020603050405020304" pitchFamily="18" charset="0"/>
                <a:cs typeface="Times New Roman" panose="02020603050405020304" pitchFamily="18" charset="0"/>
              </a:rPr>
              <a:t>: is the airborne concentration of a substance above which it is predicted that the general population could experience notable discomfort, irritation or certain asymptomatic, non-sensory effects. However, the effects are not disabling and are transient and reversible upon cessation of exposure.</a:t>
            </a:r>
          </a:p>
          <a:p>
            <a:pPr marL="342900" lvl="0" indent="-342900" hangingPunct="0">
              <a:spcAft>
                <a:spcPts val="600"/>
              </a:spcAft>
              <a:buFont typeface="Symbol" panose="05050102010706020507" pitchFamily="18" charset="2"/>
              <a:buChar char=""/>
            </a:pPr>
            <a:r>
              <a:rPr lang="en-AU" sz="2800" b="1" dirty="0">
                <a:effectLst/>
                <a:latin typeface="Arial" panose="020B0604020202020204" pitchFamily="34" charset="0"/>
                <a:ea typeface="Times New Roman" panose="02020603050405020304" pitchFamily="18" charset="0"/>
                <a:cs typeface="Times New Roman" panose="02020603050405020304" pitchFamily="18" charset="0"/>
              </a:rPr>
              <a:t>AEGL-2</a:t>
            </a:r>
            <a:r>
              <a:rPr lang="en-AU" sz="2800" dirty="0">
                <a:effectLst/>
                <a:latin typeface="Arial" panose="020B0604020202020204" pitchFamily="34" charset="0"/>
                <a:ea typeface="Times New Roman" panose="02020603050405020304" pitchFamily="18" charset="0"/>
                <a:cs typeface="Times New Roman" panose="02020603050405020304" pitchFamily="18" charset="0"/>
              </a:rPr>
              <a:t>: is the airborne concentration of a substance above which it is predicted that the general population could experience irreversible or other serious, long-lasting adverse health effects or an impaired ability to escape.</a:t>
            </a:r>
          </a:p>
          <a:p>
            <a:r>
              <a:rPr lang="en-AU" sz="2800" b="1" dirty="0">
                <a:effectLst/>
                <a:latin typeface="Arial" panose="020B0604020202020204" pitchFamily="34" charset="0"/>
                <a:ea typeface="Times New Roman" panose="02020603050405020304" pitchFamily="18" charset="0"/>
                <a:cs typeface="Times New Roman" panose="02020603050405020304" pitchFamily="18" charset="0"/>
              </a:rPr>
              <a:t>AEGL-3</a:t>
            </a:r>
            <a:r>
              <a:rPr lang="en-AU" sz="2800" dirty="0">
                <a:effectLst/>
                <a:latin typeface="Arial" panose="020B0604020202020204" pitchFamily="34" charset="0"/>
                <a:ea typeface="Times New Roman" panose="02020603050405020304" pitchFamily="18" charset="0"/>
                <a:cs typeface="Times New Roman" panose="02020603050405020304" pitchFamily="18" charset="0"/>
              </a:rPr>
              <a:t>: is the airborne concentration of a substance above which it is predicted that the general population could experience life-threatening health effects or death</a:t>
            </a:r>
            <a:endParaRPr lang="en-AU" dirty="0"/>
          </a:p>
          <a:p>
            <a:endParaRPr lang="en-AU" dirty="0"/>
          </a:p>
        </p:txBody>
      </p:sp>
    </p:spTree>
    <p:extLst>
      <p:ext uri="{BB962C8B-B14F-4D97-AF65-F5344CB8AC3E}">
        <p14:creationId xmlns:p14="http://schemas.microsoft.com/office/powerpoint/2010/main" val="1271494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0CF718C-F468-38C9-8175-2A04AC3F8B74}"/>
              </a:ext>
            </a:extLst>
          </p:cNvPr>
          <p:cNvSpPr>
            <a:spLocks noGrp="1"/>
          </p:cNvSpPr>
          <p:nvPr>
            <p:ph type="title"/>
          </p:nvPr>
        </p:nvSpPr>
        <p:spPr/>
        <p:txBody>
          <a:bodyPr/>
          <a:lstStyle/>
          <a:p>
            <a:r>
              <a:rPr lang="en-AU" dirty="0"/>
              <a:t>Any questions?</a:t>
            </a:r>
          </a:p>
        </p:txBody>
      </p:sp>
    </p:spTree>
    <p:extLst>
      <p:ext uri="{BB962C8B-B14F-4D97-AF65-F5344CB8AC3E}">
        <p14:creationId xmlns:p14="http://schemas.microsoft.com/office/powerpoint/2010/main" val="3627712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9165-8302-8D89-799B-599E3EA9E4A7}"/>
              </a:ext>
            </a:extLst>
          </p:cNvPr>
          <p:cNvSpPr>
            <a:spLocks noGrp="1"/>
          </p:cNvSpPr>
          <p:nvPr>
            <p:ph type="ctrTitle"/>
          </p:nvPr>
        </p:nvSpPr>
        <p:spPr/>
        <p:txBody>
          <a:bodyPr/>
          <a:lstStyle/>
          <a:p>
            <a:r>
              <a:rPr lang="en-AU" dirty="0"/>
              <a:t>Exercise “Western Tree Dtella”</a:t>
            </a:r>
          </a:p>
        </p:txBody>
      </p:sp>
      <p:sp>
        <p:nvSpPr>
          <p:cNvPr id="7" name="Subtitle 6">
            <a:extLst>
              <a:ext uri="{FF2B5EF4-FFF2-40B4-BE49-F238E27FC236}">
                <a16:creationId xmlns:a16="http://schemas.microsoft.com/office/drawing/2014/main" id="{37061943-ADD9-F565-212F-E5CB38D49466}"/>
              </a:ext>
            </a:extLst>
          </p:cNvPr>
          <p:cNvSpPr>
            <a:spLocks noGrp="1"/>
          </p:cNvSpPr>
          <p:nvPr>
            <p:ph type="subTitle" idx="1"/>
          </p:nvPr>
        </p:nvSpPr>
        <p:spPr/>
        <p:txBody>
          <a:bodyPr>
            <a:normAutofit lnSpcReduction="10000"/>
          </a:bodyPr>
          <a:lstStyle/>
          <a:p>
            <a:r>
              <a:rPr lang="en-AU" dirty="0"/>
              <a:t>Dalwallinu LEMC and Water Corporation Desktop Exercise</a:t>
            </a:r>
          </a:p>
        </p:txBody>
      </p:sp>
    </p:spTree>
    <p:extLst>
      <p:ext uri="{BB962C8B-B14F-4D97-AF65-F5344CB8AC3E}">
        <p14:creationId xmlns:p14="http://schemas.microsoft.com/office/powerpoint/2010/main" val="1850229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0756CA-2B82-0577-4009-CDC6F815FBE7}"/>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3" name="Footer Placeholder 2">
            <a:extLst>
              <a:ext uri="{FF2B5EF4-FFF2-40B4-BE49-F238E27FC236}">
                <a16:creationId xmlns:a16="http://schemas.microsoft.com/office/drawing/2014/main" id="{F04B04CF-8AF7-9BD0-F229-7330673CA284}"/>
              </a:ext>
            </a:extLst>
          </p:cNvPr>
          <p:cNvSpPr>
            <a:spLocks noGrp="1"/>
          </p:cNvSpPr>
          <p:nvPr>
            <p:ph type="ftr" sz="quarter" idx="11"/>
          </p:nvPr>
        </p:nvSpPr>
        <p:spPr/>
        <p:txBody>
          <a:bodyPr/>
          <a:lstStyle/>
          <a:p>
            <a:r>
              <a:rPr lang="en-AU"/>
              <a:t>Footer or presentation title</a:t>
            </a:r>
          </a:p>
        </p:txBody>
      </p:sp>
      <p:sp>
        <p:nvSpPr>
          <p:cNvPr id="4" name="Slide Number Placeholder 3">
            <a:extLst>
              <a:ext uri="{FF2B5EF4-FFF2-40B4-BE49-F238E27FC236}">
                <a16:creationId xmlns:a16="http://schemas.microsoft.com/office/drawing/2014/main" id="{9CE27F24-A4B0-33FC-BB29-3ECD90D0D36D}"/>
              </a:ext>
            </a:extLst>
          </p:cNvPr>
          <p:cNvSpPr>
            <a:spLocks noGrp="1"/>
          </p:cNvSpPr>
          <p:nvPr>
            <p:ph type="sldNum" sz="quarter" idx="12"/>
          </p:nvPr>
        </p:nvSpPr>
        <p:spPr/>
        <p:txBody>
          <a:bodyPr/>
          <a:lstStyle/>
          <a:p>
            <a:fld id="{E6DC0540-2AD0-49E8-AEF5-9973087C06F1}" type="slidenum">
              <a:rPr lang="en-AU" smtClean="0"/>
              <a:t>15</a:t>
            </a:fld>
            <a:endParaRPr lang="en-AU" dirty="0"/>
          </a:p>
        </p:txBody>
      </p:sp>
      <p:sp>
        <p:nvSpPr>
          <p:cNvPr id="5" name="Text Placeholder 4">
            <a:extLst>
              <a:ext uri="{FF2B5EF4-FFF2-40B4-BE49-F238E27FC236}">
                <a16:creationId xmlns:a16="http://schemas.microsoft.com/office/drawing/2014/main" id="{D64CD09B-CC6E-B730-081E-A252F6EEBAF7}"/>
              </a:ext>
            </a:extLst>
          </p:cNvPr>
          <p:cNvSpPr>
            <a:spLocks noGrp="1"/>
          </p:cNvSpPr>
          <p:nvPr>
            <p:ph type="body" sz="quarter" idx="31"/>
          </p:nvPr>
        </p:nvSpPr>
        <p:spPr/>
        <p:txBody>
          <a:bodyPr/>
          <a:lstStyle/>
          <a:p>
            <a:r>
              <a:rPr lang="en-AU" dirty="0"/>
              <a:t>Pithara Exercise Brief</a:t>
            </a:r>
          </a:p>
        </p:txBody>
      </p:sp>
      <p:sp>
        <p:nvSpPr>
          <p:cNvPr id="6" name="SmartArt Placeholder 5">
            <a:extLst>
              <a:ext uri="{FF2B5EF4-FFF2-40B4-BE49-F238E27FC236}">
                <a16:creationId xmlns:a16="http://schemas.microsoft.com/office/drawing/2014/main" id="{DE19F898-0342-8028-C62D-A5005798AAB7}"/>
              </a:ext>
            </a:extLst>
          </p:cNvPr>
          <p:cNvSpPr>
            <a:spLocks noGrp="1"/>
          </p:cNvSpPr>
          <p:nvPr>
            <p:ph type="dgm" sz="quarter" idx="32"/>
          </p:nvPr>
        </p:nvSpPr>
        <p:spPr/>
        <p:txBody>
          <a:bodyPr/>
          <a:lstStyle/>
          <a:p>
            <a:pPr marL="0" indent="0">
              <a:buNone/>
            </a:pPr>
            <a:r>
              <a:rPr lang="en-AU" dirty="0"/>
              <a:t>Initial Situation</a:t>
            </a:r>
          </a:p>
          <a:p>
            <a:pPr marL="0" indent="0">
              <a:buNone/>
            </a:pPr>
            <a:r>
              <a:rPr lang="en-AU" dirty="0"/>
              <a:t>At 1600hrs on the 4th of May 2026 a Water Corporation Site Manager is called by the Water Corporation Operations Centre to investigate an 18-ppm chlorine leak at the Pithara WTP.</a:t>
            </a:r>
          </a:p>
          <a:p>
            <a:pPr marL="0" indent="0">
              <a:buNone/>
            </a:pPr>
            <a:endParaRPr lang="en-AU" dirty="0"/>
          </a:p>
          <a:p>
            <a:pPr marL="0" indent="0">
              <a:spcAft>
                <a:spcPts val="800"/>
              </a:spcAft>
              <a:buNone/>
            </a:pPr>
            <a:r>
              <a:rPr lang="en-AU" dirty="0"/>
              <a:t>Considerations:</a:t>
            </a:r>
          </a:p>
          <a:p>
            <a:pPr marL="0" indent="0">
              <a:buNone/>
            </a:pPr>
            <a:r>
              <a:rPr lang="en-AU" dirty="0"/>
              <a:t>Weather 22C Wind ESE at 19kmph</a:t>
            </a:r>
          </a:p>
        </p:txBody>
      </p:sp>
    </p:spTree>
    <p:extLst>
      <p:ext uri="{BB962C8B-B14F-4D97-AF65-F5344CB8AC3E}">
        <p14:creationId xmlns:p14="http://schemas.microsoft.com/office/powerpoint/2010/main" val="2044330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ED30CE-0B06-12AD-3812-7AAAD22D4EF8}"/>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4" name="Slide Number Placeholder 3">
            <a:extLst>
              <a:ext uri="{FF2B5EF4-FFF2-40B4-BE49-F238E27FC236}">
                <a16:creationId xmlns:a16="http://schemas.microsoft.com/office/drawing/2014/main" id="{E10E30B1-7EF8-3E32-393B-7FBC61D62A7E}"/>
              </a:ext>
            </a:extLst>
          </p:cNvPr>
          <p:cNvSpPr>
            <a:spLocks noGrp="1"/>
          </p:cNvSpPr>
          <p:nvPr>
            <p:ph type="sldNum" sz="quarter" idx="12"/>
          </p:nvPr>
        </p:nvSpPr>
        <p:spPr/>
        <p:txBody>
          <a:bodyPr/>
          <a:lstStyle/>
          <a:p>
            <a:fld id="{E6DC0540-2AD0-49E8-AEF5-9973087C06F1}" type="slidenum">
              <a:rPr lang="en-AU" smtClean="0"/>
              <a:t>16</a:t>
            </a:fld>
            <a:endParaRPr lang="en-AU" dirty="0"/>
          </a:p>
        </p:txBody>
      </p:sp>
      <p:sp>
        <p:nvSpPr>
          <p:cNvPr id="5" name="Text Placeholder 4">
            <a:extLst>
              <a:ext uri="{FF2B5EF4-FFF2-40B4-BE49-F238E27FC236}">
                <a16:creationId xmlns:a16="http://schemas.microsoft.com/office/drawing/2014/main" id="{DF2EF739-A958-E06A-98D1-B8AF5148AFF1}"/>
              </a:ext>
            </a:extLst>
          </p:cNvPr>
          <p:cNvSpPr>
            <a:spLocks noGrp="1"/>
          </p:cNvSpPr>
          <p:nvPr>
            <p:ph type="body" sz="quarter" idx="31"/>
          </p:nvPr>
        </p:nvSpPr>
        <p:spPr/>
        <p:txBody>
          <a:bodyPr/>
          <a:lstStyle/>
          <a:p>
            <a:r>
              <a:rPr lang="en-AU" dirty="0"/>
              <a:t>Water Corporation Initial Action</a:t>
            </a:r>
          </a:p>
        </p:txBody>
      </p:sp>
      <p:sp>
        <p:nvSpPr>
          <p:cNvPr id="6" name="SmartArt Placeholder 5">
            <a:extLst>
              <a:ext uri="{FF2B5EF4-FFF2-40B4-BE49-F238E27FC236}">
                <a16:creationId xmlns:a16="http://schemas.microsoft.com/office/drawing/2014/main" id="{9982AFB9-3105-108E-E903-B120515AC1CC}"/>
              </a:ext>
            </a:extLst>
          </p:cNvPr>
          <p:cNvSpPr>
            <a:spLocks noGrp="1"/>
          </p:cNvSpPr>
          <p:nvPr>
            <p:ph type="dgm" sz="quarter" idx="32"/>
          </p:nvPr>
        </p:nvSpPr>
        <p:spPr/>
        <p:txBody>
          <a:bodyPr/>
          <a:lstStyle/>
          <a:p>
            <a:pPr marL="0" indent="0">
              <a:lnSpc>
                <a:spcPct val="107000"/>
              </a:lnSpc>
              <a:spcAft>
                <a:spcPts val="800"/>
              </a:spcAft>
              <a:buNone/>
            </a:pPr>
            <a:r>
              <a:rPr lang="en-AU" sz="3600" dirty="0">
                <a:solidFill>
                  <a:srgbClr val="084976"/>
                </a:solidFill>
                <a:ea typeface="Calibri" panose="020F0502020204030204" pitchFamily="34" charset="0"/>
              </a:rPr>
              <a:t>The operations manager dispatches two operators to site. On arrival at site the operators don the correct PPE and investigate the leak. The investigations revel that the chlorine cylinder valve has been damaged and can’t be isolated.</a:t>
            </a:r>
          </a:p>
          <a:p>
            <a:pPr marL="0" indent="0">
              <a:lnSpc>
                <a:spcPct val="107000"/>
              </a:lnSpc>
              <a:spcAft>
                <a:spcPts val="800"/>
              </a:spcAft>
              <a:buNone/>
            </a:pPr>
            <a:r>
              <a:rPr lang="en-AU" sz="3600" dirty="0">
                <a:solidFill>
                  <a:srgbClr val="084976"/>
                </a:solidFill>
                <a:ea typeface="Calibri" panose="020F0502020204030204" pitchFamily="34" charset="0"/>
              </a:rPr>
              <a:t>This is escalated to DFES as the HMA.</a:t>
            </a:r>
            <a:endParaRPr lang="en-AU" sz="3600" dirty="0">
              <a:solidFill>
                <a:srgbClr val="084976"/>
              </a:solidFill>
              <a:effectLst/>
              <a:latin typeface="Arial" panose="020B0604020202020204" pitchFamily="34" charset="0"/>
              <a:ea typeface="Calibri" panose="020F0502020204030204" pitchFamily="34" charset="0"/>
            </a:endParaRPr>
          </a:p>
          <a:p>
            <a:pPr marL="0" indent="0">
              <a:buNone/>
            </a:pPr>
            <a:endParaRPr lang="en-AU" dirty="0"/>
          </a:p>
        </p:txBody>
      </p:sp>
    </p:spTree>
    <p:extLst>
      <p:ext uri="{BB962C8B-B14F-4D97-AF65-F5344CB8AC3E}">
        <p14:creationId xmlns:p14="http://schemas.microsoft.com/office/powerpoint/2010/main" val="746788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568A02-D660-E7EF-50CF-26FD7022A623}"/>
              </a:ext>
            </a:extLst>
          </p:cNvPr>
          <p:cNvSpPr>
            <a:spLocks noGrp="1"/>
          </p:cNvSpPr>
          <p:nvPr>
            <p:ph type="dt" sz="half" idx="10"/>
          </p:nvPr>
        </p:nvSpPr>
        <p:spPr>
          <a:xfrm rot="16200000">
            <a:off x="10215563" y="4213038"/>
            <a:ext cx="1009650" cy="365125"/>
          </a:xfrm>
        </p:spPr>
        <p:txBody>
          <a:bodyPr/>
          <a:lstStyle/>
          <a:p>
            <a:fld id="{38D862B5-67F5-48FE-928C-7A747089AA1D}" type="datetime1">
              <a:rPr lang="en-AU" smtClean="0"/>
              <a:t>22/04/2026</a:t>
            </a:fld>
            <a:endParaRPr lang="en-AU"/>
          </a:p>
        </p:txBody>
      </p:sp>
      <p:sp>
        <p:nvSpPr>
          <p:cNvPr id="3" name="Footer Placeholder 2">
            <a:extLst>
              <a:ext uri="{FF2B5EF4-FFF2-40B4-BE49-F238E27FC236}">
                <a16:creationId xmlns:a16="http://schemas.microsoft.com/office/drawing/2014/main" id="{1D130F95-3000-7D12-4DB6-7CA8F7881143}"/>
              </a:ext>
            </a:extLst>
          </p:cNvPr>
          <p:cNvSpPr>
            <a:spLocks noGrp="1"/>
          </p:cNvSpPr>
          <p:nvPr>
            <p:ph type="ftr" sz="quarter" idx="11"/>
          </p:nvPr>
        </p:nvSpPr>
        <p:spPr/>
        <p:txBody>
          <a:bodyPr/>
          <a:lstStyle/>
          <a:p>
            <a:r>
              <a:rPr lang="en-AU"/>
              <a:t>Footer or presentation title</a:t>
            </a:r>
          </a:p>
        </p:txBody>
      </p:sp>
      <p:sp>
        <p:nvSpPr>
          <p:cNvPr id="4" name="Slide Number Placeholder 3">
            <a:extLst>
              <a:ext uri="{FF2B5EF4-FFF2-40B4-BE49-F238E27FC236}">
                <a16:creationId xmlns:a16="http://schemas.microsoft.com/office/drawing/2014/main" id="{4EEF2695-78BE-467F-1ACD-4D678C0E5E97}"/>
              </a:ext>
            </a:extLst>
          </p:cNvPr>
          <p:cNvSpPr>
            <a:spLocks noGrp="1"/>
          </p:cNvSpPr>
          <p:nvPr>
            <p:ph type="sldNum" sz="quarter" idx="12"/>
          </p:nvPr>
        </p:nvSpPr>
        <p:spPr/>
        <p:txBody>
          <a:bodyPr/>
          <a:lstStyle/>
          <a:p>
            <a:fld id="{E6DC0540-2AD0-49E8-AEF5-9973087C06F1}" type="slidenum">
              <a:rPr lang="en-AU" smtClean="0"/>
              <a:t>17</a:t>
            </a:fld>
            <a:endParaRPr lang="en-AU" dirty="0"/>
          </a:p>
        </p:txBody>
      </p:sp>
      <p:sp>
        <p:nvSpPr>
          <p:cNvPr id="5" name="Text Placeholder 4">
            <a:extLst>
              <a:ext uri="{FF2B5EF4-FFF2-40B4-BE49-F238E27FC236}">
                <a16:creationId xmlns:a16="http://schemas.microsoft.com/office/drawing/2014/main" id="{FC4A48F1-2E59-C431-E613-020456AA7F75}"/>
              </a:ext>
            </a:extLst>
          </p:cNvPr>
          <p:cNvSpPr>
            <a:spLocks noGrp="1"/>
          </p:cNvSpPr>
          <p:nvPr>
            <p:ph type="body" sz="quarter" idx="31"/>
          </p:nvPr>
        </p:nvSpPr>
        <p:spPr/>
        <p:txBody>
          <a:bodyPr/>
          <a:lstStyle/>
          <a:p>
            <a:r>
              <a:rPr lang="en-AU" dirty="0"/>
              <a:t>Chlorine Leak Map</a:t>
            </a:r>
          </a:p>
        </p:txBody>
      </p:sp>
      <p:pic>
        <p:nvPicPr>
          <p:cNvPr id="10" name="Picture 9">
            <a:extLst>
              <a:ext uri="{FF2B5EF4-FFF2-40B4-BE49-F238E27FC236}">
                <a16:creationId xmlns:a16="http://schemas.microsoft.com/office/drawing/2014/main" id="{FA781FEB-1CFF-A9AB-0204-B82D1C012E5D}"/>
              </a:ext>
            </a:extLst>
          </p:cNvPr>
          <p:cNvPicPr>
            <a:picLocks noChangeAspect="1"/>
          </p:cNvPicPr>
          <p:nvPr/>
        </p:nvPicPr>
        <p:blipFill>
          <a:blip r:embed="rId2"/>
          <a:stretch>
            <a:fillRect/>
          </a:stretch>
        </p:blipFill>
        <p:spPr>
          <a:xfrm>
            <a:off x="7553551" y="1509711"/>
            <a:ext cx="4549852" cy="3657600"/>
          </a:xfrm>
          <a:prstGeom prst="rect">
            <a:avLst/>
          </a:prstGeom>
        </p:spPr>
      </p:pic>
      <p:pic>
        <p:nvPicPr>
          <p:cNvPr id="12" name="Picture 11">
            <a:extLst>
              <a:ext uri="{FF2B5EF4-FFF2-40B4-BE49-F238E27FC236}">
                <a16:creationId xmlns:a16="http://schemas.microsoft.com/office/drawing/2014/main" id="{376BF671-6885-1FB5-4E38-B8EA75DD7D99}"/>
              </a:ext>
            </a:extLst>
          </p:cNvPr>
          <p:cNvPicPr>
            <a:picLocks noChangeAspect="1"/>
          </p:cNvPicPr>
          <p:nvPr/>
        </p:nvPicPr>
        <p:blipFill>
          <a:blip r:embed="rId3"/>
          <a:stretch>
            <a:fillRect/>
          </a:stretch>
        </p:blipFill>
        <p:spPr>
          <a:xfrm>
            <a:off x="88597" y="1130022"/>
            <a:ext cx="7560843" cy="5316521"/>
          </a:xfrm>
          <a:prstGeom prst="rect">
            <a:avLst/>
          </a:prstGeom>
        </p:spPr>
      </p:pic>
    </p:spTree>
    <p:extLst>
      <p:ext uri="{BB962C8B-B14F-4D97-AF65-F5344CB8AC3E}">
        <p14:creationId xmlns:p14="http://schemas.microsoft.com/office/powerpoint/2010/main" val="162608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E54DCF-6256-E6B4-AE2D-FD3E881014DC}"/>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3" name="Footer Placeholder 2">
            <a:extLst>
              <a:ext uri="{FF2B5EF4-FFF2-40B4-BE49-F238E27FC236}">
                <a16:creationId xmlns:a16="http://schemas.microsoft.com/office/drawing/2014/main" id="{A3770796-C729-EB72-2D22-41A1C0B61E7B}"/>
              </a:ext>
            </a:extLst>
          </p:cNvPr>
          <p:cNvSpPr>
            <a:spLocks noGrp="1"/>
          </p:cNvSpPr>
          <p:nvPr>
            <p:ph type="ftr" sz="quarter" idx="11"/>
          </p:nvPr>
        </p:nvSpPr>
        <p:spPr/>
        <p:txBody>
          <a:bodyPr/>
          <a:lstStyle/>
          <a:p>
            <a:r>
              <a:rPr lang="en-AU"/>
              <a:t>Footer or presentation title</a:t>
            </a:r>
          </a:p>
        </p:txBody>
      </p:sp>
      <p:sp>
        <p:nvSpPr>
          <p:cNvPr id="4" name="Slide Number Placeholder 3">
            <a:extLst>
              <a:ext uri="{FF2B5EF4-FFF2-40B4-BE49-F238E27FC236}">
                <a16:creationId xmlns:a16="http://schemas.microsoft.com/office/drawing/2014/main" id="{CF23774F-460C-1E91-F51E-9AA1A1462F40}"/>
              </a:ext>
            </a:extLst>
          </p:cNvPr>
          <p:cNvSpPr>
            <a:spLocks noGrp="1"/>
          </p:cNvSpPr>
          <p:nvPr>
            <p:ph type="sldNum" sz="quarter" idx="12"/>
          </p:nvPr>
        </p:nvSpPr>
        <p:spPr/>
        <p:txBody>
          <a:bodyPr/>
          <a:lstStyle/>
          <a:p>
            <a:fld id="{E6DC0540-2AD0-49E8-AEF5-9973087C06F1}" type="slidenum">
              <a:rPr lang="en-AU" smtClean="0"/>
              <a:t>18</a:t>
            </a:fld>
            <a:endParaRPr lang="en-AU" dirty="0"/>
          </a:p>
        </p:txBody>
      </p:sp>
      <p:sp>
        <p:nvSpPr>
          <p:cNvPr id="5" name="Text Placeholder 4">
            <a:extLst>
              <a:ext uri="{FF2B5EF4-FFF2-40B4-BE49-F238E27FC236}">
                <a16:creationId xmlns:a16="http://schemas.microsoft.com/office/drawing/2014/main" id="{B5B89588-AFF3-9436-A6FA-D57F2614D792}"/>
              </a:ext>
            </a:extLst>
          </p:cNvPr>
          <p:cNvSpPr>
            <a:spLocks noGrp="1"/>
          </p:cNvSpPr>
          <p:nvPr>
            <p:ph type="body" sz="quarter" idx="31"/>
          </p:nvPr>
        </p:nvSpPr>
        <p:spPr/>
        <p:txBody>
          <a:bodyPr/>
          <a:lstStyle/>
          <a:p>
            <a:r>
              <a:rPr lang="en-AU" dirty="0"/>
              <a:t>Response</a:t>
            </a:r>
          </a:p>
        </p:txBody>
      </p:sp>
      <p:sp>
        <p:nvSpPr>
          <p:cNvPr id="6" name="SmartArt Placeholder 5">
            <a:extLst>
              <a:ext uri="{FF2B5EF4-FFF2-40B4-BE49-F238E27FC236}">
                <a16:creationId xmlns:a16="http://schemas.microsoft.com/office/drawing/2014/main" id="{F703149D-7ED6-C67D-7F81-3477B3F59A3C}"/>
              </a:ext>
            </a:extLst>
          </p:cNvPr>
          <p:cNvSpPr>
            <a:spLocks noGrp="1"/>
          </p:cNvSpPr>
          <p:nvPr>
            <p:ph type="dgm" sz="quarter" idx="32"/>
          </p:nvPr>
        </p:nvSpPr>
        <p:spPr/>
        <p:txBody>
          <a:bodyPr/>
          <a:lstStyle/>
          <a:p>
            <a:pPr marL="0" indent="0">
              <a:buNone/>
            </a:pPr>
            <a:r>
              <a:rPr lang="en-AU" dirty="0"/>
              <a:t>How would your agency respond to this situation?</a:t>
            </a:r>
            <a:br>
              <a:rPr lang="en-AU" dirty="0"/>
            </a:br>
            <a:br>
              <a:rPr lang="en-AU" dirty="0"/>
            </a:br>
            <a:r>
              <a:rPr lang="en-AU" dirty="0"/>
              <a:t>Would you start to stand up an IMT?</a:t>
            </a:r>
          </a:p>
          <a:p>
            <a:pPr marL="0" indent="0">
              <a:buNone/>
            </a:pPr>
            <a:endParaRPr lang="en-AU" dirty="0"/>
          </a:p>
        </p:txBody>
      </p:sp>
    </p:spTree>
    <p:extLst>
      <p:ext uri="{BB962C8B-B14F-4D97-AF65-F5344CB8AC3E}">
        <p14:creationId xmlns:p14="http://schemas.microsoft.com/office/powerpoint/2010/main" val="3130703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E54DCF-6256-E6B4-AE2D-FD3E881014DC}"/>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3" name="Footer Placeholder 2">
            <a:extLst>
              <a:ext uri="{FF2B5EF4-FFF2-40B4-BE49-F238E27FC236}">
                <a16:creationId xmlns:a16="http://schemas.microsoft.com/office/drawing/2014/main" id="{A3770796-C729-EB72-2D22-41A1C0B61E7B}"/>
              </a:ext>
            </a:extLst>
          </p:cNvPr>
          <p:cNvSpPr>
            <a:spLocks noGrp="1"/>
          </p:cNvSpPr>
          <p:nvPr>
            <p:ph type="ftr" sz="quarter" idx="11"/>
          </p:nvPr>
        </p:nvSpPr>
        <p:spPr/>
        <p:txBody>
          <a:bodyPr/>
          <a:lstStyle/>
          <a:p>
            <a:r>
              <a:rPr lang="en-AU"/>
              <a:t>Footer or presentation title</a:t>
            </a:r>
          </a:p>
        </p:txBody>
      </p:sp>
      <p:sp>
        <p:nvSpPr>
          <p:cNvPr id="4" name="Slide Number Placeholder 3">
            <a:extLst>
              <a:ext uri="{FF2B5EF4-FFF2-40B4-BE49-F238E27FC236}">
                <a16:creationId xmlns:a16="http://schemas.microsoft.com/office/drawing/2014/main" id="{CF23774F-460C-1E91-F51E-9AA1A1462F40}"/>
              </a:ext>
            </a:extLst>
          </p:cNvPr>
          <p:cNvSpPr>
            <a:spLocks noGrp="1"/>
          </p:cNvSpPr>
          <p:nvPr>
            <p:ph type="sldNum" sz="quarter" idx="12"/>
          </p:nvPr>
        </p:nvSpPr>
        <p:spPr/>
        <p:txBody>
          <a:bodyPr/>
          <a:lstStyle/>
          <a:p>
            <a:fld id="{E6DC0540-2AD0-49E8-AEF5-9973087C06F1}" type="slidenum">
              <a:rPr lang="en-AU" smtClean="0"/>
              <a:t>19</a:t>
            </a:fld>
            <a:endParaRPr lang="en-AU" dirty="0"/>
          </a:p>
        </p:txBody>
      </p:sp>
      <p:sp>
        <p:nvSpPr>
          <p:cNvPr id="5" name="Text Placeholder 4">
            <a:extLst>
              <a:ext uri="{FF2B5EF4-FFF2-40B4-BE49-F238E27FC236}">
                <a16:creationId xmlns:a16="http://schemas.microsoft.com/office/drawing/2014/main" id="{B5B89588-AFF3-9436-A6FA-D57F2614D792}"/>
              </a:ext>
            </a:extLst>
          </p:cNvPr>
          <p:cNvSpPr>
            <a:spLocks noGrp="1"/>
          </p:cNvSpPr>
          <p:nvPr>
            <p:ph type="body" sz="quarter" idx="31"/>
          </p:nvPr>
        </p:nvSpPr>
        <p:spPr/>
        <p:txBody>
          <a:bodyPr/>
          <a:lstStyle/>
          <a:p>
            <a:r>
              <a:rPr lang="en-AU" dirty="0"/>
              <a:t>Response</a:t>
            </a:r>
          </a:p>
        </p:txBody>
      </p:sp>
      <p:sp>
        <p:nvSpPr>
          <p:cNvPr id="6" name="SmartArt Placeholder 5">
            <a:extLst>
              <a:ext uri="{FF2B5EF4-FFF2-40B4-BE49-F238E27FC236}">
                <a16:creationId xmlns:a16="http://schemas.microsoft.com/office/drawing/2014/main" id="{F703149D-7ED6-C67D-7F81-3477B3F59A3C}"/>
              </a:ext>
            </a:extLst>
          </p:cNvPr>
          <p:cNvSpPr>
            <a:spLocks noGrp="1"/>
          </p:cNvSpPr>
          <p:nvPr>
            <p:ph type="dgm" sz="quarter" idx="32"/>
          </p:nvPr>
        </p:nvSpPr>
        <p:spPr/>
        <p:txBody>
          <a:bodyPr/>
          <a:lstStyle/>
          <a:p>
            <a:pPr marL="0" indent="0">
              <a:buNone/>
            </a:pPr>
            <a:r>
              <a:rPr lang="en-AU" dirty="0">
                <a:effectLst/>
                <a:latin typeface="Arial" panose="020B0604020202020204" pitchFamily="34" charset="0"/>
                <a:ea typeface="Calibri" panose="020F0502020204030204" pitchFamily="34" charset="0"/>
              </a:rPr>
              <a:t>Two school buses are returning from an interschool sports carnival and can’t get through due to the road being closed. </a:t>
            </a:r>
          </a:p>
          <a:p>
            <a:pPr marL="0" indent="0">
              <a:buNone/>
            </a:pPr>
            <a:endParaRPr lang="en-AU" dirty="0">
              <a:ea typeface="Calibri" panose="020F0502020204030204" pitchFamily="34" charset="0"/>
            </a:endParaRPr>
          </a:p>
          <a:p>
            <a:pPr marL="0" indent="0">
              <a:buNone/>
            </a:pPr>
            <a:r>
              <a:rPr lang="en-AU" dirty="0">
                <a:effectLst/>
                <a:latin typeface="Arial" panose="020B0604020202020204" pitchFamily="34" charset="0"/>
                <a:ea typeface="Calibri" panose="020F0502020204030204" pitchFamily="34" charset="0"/>
              </a:rPr>
              <a:t>How would you respond to this?</a:t>
            </a:r>
          </a:p>
          <a:p>
            <a:pPr marL="0" indent="0">
              <a:buNone/>
            </a:pPr>
            <a:endParaRPr lang="en-AU" dirty="0">
              <a:effectLst/>
              <a:latin typeface="Arial" panose="020B0604020202020204" pitchFamily="34" charset="0"/>
              <a:ea typeface="Calibri" panose="020F0502020204030204" pitchFamily="34" charset="0"/>
            </a:endParaRPr>
          </a:p>
          <a:p>
            <a:endParaRPr lang="en-AU" dirty="0"/>
          </a:p>
          <a:p>
            <a:pPr marL="0" indent="0">
              <a:buNone/>
            </a:pPr>
            <a:endParaRPr lang="en-AU" dirty="0"/>
          </a:p>
        </p:txBody>
      </p:sp>
    </p:spTree>
    <p:extLst>
      <p:ext uri="{BB962C8B-B14F-4D97-AF65-F5344CB8AC3E}">
        <p14:creationId xmlns:p14="http://schemas.microsoft.com/office/powerpoint/2010/main" val="3497568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3C3332-84ED-B6B6-F6B1-01261C6CC697}"/>
              </a:ext>
            </a:extLst>
          </p:cNvPr>
          <p:cNvSpPr>
            <a:spLocks noGrp="1"/>
          </p:cNvSpPr>
          <p:nvPr>
            <p:ph type="dt" sz="half" idx="10"/>
          </p:nvPr>
        </p:nvSpPr>
        <p:spPr/>
        <p:txBody>
          <a:bodyPr/>
          <a:lstStyle/>
          <a:p>
            <a:fld id="{38D862B5-67F5-48FE-928C-7A747089AA1D}" type="datetime1">
              <a:rPr lang="en-AU" smtClean="0"/>
              <a:t>22/04/2026</a:t>
            </a:fld>
            <a:endParaRPr lang="en-AU"/>
          </a:p>
        </p:txBody>
      </p:sp>
      <p:sp>
        <p:nvSpPr>
          <p:cNvPr id="3" name="Footer Placeholder 2">
            <a:extLst>
              <a:ext uri="{FF2B5EF4-FFF2-40B4-BE49-F238E27FC236}">
                <a16:creationId xmlns:a16="http://schemas.microsoft.com/office/drawing/2014/main" id="{3A9E91A8-BDB3-6441-4D7A-C92D6B08FA04}"/>
              </a:ext>
            </a:extLst>
          </p:cNvPr>
          <p:cNvSpPr>
            <a:spLocks noGrp="1"/>
          </p:cNvSpPr>
          <p:nvPr>
            <p:ph type="ftr" sz="quarter" idx="11"/>
          </p:nvPr>
        </p:nvSpPr>
        <p:spPr/>
        <p:txBody>
          <a:bodyPr/>
          <a:lstStyle/>
          <a:p>
            <a:r>
              <a:rPr lang="en-AU"/>
              <a:t>Footer or presentation title</a:t>
            </a:r>
          </a:p>
        </p:txBody>
      </p:sp>
      <p:sp>
        <p:nvSpPr>
          <p:cNvPr id="4" name="Slide Number Placeholder 3">
            <a:extLst>
              <a:ext uri="{FF2B5EF4-FFF2-40B4-BE49-F238E27FC236}">
                <a16:creationId xmlns:a16="http://schemas.microsoft.com/office/drawing/2014/main" id="{718E7BBC-A211-5930-2531-B82EAA22181D}"/>
              </a:ext>
            </a:extLst>
          </p:cNvPr>
          <p:cNvSpPr>
            <a:spLocks noGrp="1"/>
          </p:cNvSpPr>
          <p:nvPr>
            <p:ph type="sldNum" sz="quarter" idx="12"/>
          </p:nvPr>
        </p:nvSpPr>
        <p:spPr/>
        <p:txBody>
          <a:bodyPr/>
          <a:lstStyle/>
          <a:p>
            <a:fld id="{E6DC0540-2AD0-49E8-AEF5-9973087C06F1}" type="slidenum">
              <a:rPr lang="en-AU" smtClean="0"/>
              <a:t>20</a:t>
            </a:fld>
            <a:endParaRPr lang="en-AU" dirty="0"/>
          </a:p>
        </p:txBody>
      </p:sp>
      <p:sp>
        <p:nvSpPr>
          <p:cNvPr id="5" name="Text Placeholder 4">
            <a:extLst>
              <a:ext uri="{FF2B5EF4-FFF2-40B4-BE49-F238E27FC236}">
                <a16:creationId xmlns:a16="http://schemas.microsoft.com/office/drawing/2014/main" id="{54933A40-5852-0964-B87E-BBC75DD2CCDD}"/>
              </a:ext>
            </a:extLst>
          </p:cNvPr>
          <p:cNvSpPr>
            <a:spLocks noGrp="1"/>
          </p:cNvSpPr>
          <p:nvPr>
            <p:ph type="body" sz="quarter" idx="31"/>
          </p:nvPr>
        </p:nvSpPr>
        <p:spPr/>
        <p:txBody>
          <a:bodyPr/>
          <a:lstStyle/>
          <a:p>
            <a:r>
              <a:rPr lang="en-AU" dirty="0"/>
              <a:t>Recovery</a:t>
            </a:r>
          </a:p>
        </p:txBody>
      </p:sp>
      <p:sp>
        <p:nvSpPr>
          <p:cNvPr id="6" name="SmartArt Placeholder 5">
            <a:extLst>
              <a:ext uri="{FF2B5EF4-FFF2-40B4-BE49-F238E27FC236}">
                <a16:creationId xmlns:a16="http://schemas.microsoft.com/office/drawing/2014/main" id="{2F65BA1B-0AFB-40C7-1025-E3406AE3A9BE}"/>
              </a:ext>
            </a:extLst>
          </p:cNvPr>
          <p:cNvSpPr>
            <a:spLocks noGrp="1"/>
          </p:cNvSpPr>
          <p:nvPr>
            <p:ph type="dgm" sz="quarter" idx="32"/>
          </p:nvPr>
        </p:nvSpPr>
        <p:spPr/>
        <p:txBody>
          <a:bodyPr/>
          <a:lstStyle/>
          <a:p>
            <a:r>
              <a:rPr lang="en-AU" dirty="0"/>
              <a:t>It has all been made safe and DFES have returned it back to the Water Corporation. What needs to be done to return it back to normal?</a:t>
            </a:r>
          </a:p>
          <a:p>
            <a:endParaRPr lang="en-AU" dirty="0"/>
          </a:p>
        </p:txBody>
      </p:sp>
    </p:spTree>
    <p:extLst>
      <p:ext uri="{BB962C8B-B14F-4D97-AF65-F5344CB8AC3E}">
        <p14:creationId xmlns:p14="http://schemas.microsoft.com/office/powerpoint/2010/main" val="1563105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9165-8302-8D89-799B-599E3EA9E4A7}"/>
              </a:ext>
            </a:extLst>
          </p:cNvPr>
          <p:cNvSpPr>
            <a:spLocks noGrp="1"/>
          </p:cNvSpPr>
          <p:nvPr>
            <p:ph type="ctrTitle"/>
          </p:nvPr>
        </p:nvSpPr>
        <p:spPr/>
        <p:txBody>
          <a:bodyPr/>
          <a:lstStyle/>
          <a:p>
            <a:r>
              <a:rPr lang="en-AU" dirty="0"/>
              <a:t>Debrief</a:t>
            </a:r>
          </a:p>
        </p:txBody>
      </p:sp>
      <p:sp>
        <p:nvSpPr>
          <p:cNvPr id="7" name="Subtitle 6">
            <a:extLst>
              <a:ext uri="{FF2B5EF4-FFF2-40B4-BE49-F238E27FC236}">
                <a16:creationId xmlns:a16="http://schemas.microsoft.com/office/drawing/2014/main" id="{37061943-ADD9-F565-212F-E5CB38D49466}"/>
              </a:ext>
            </a:extLst>
          </p:cNvPr>
          <p:cNvSpPr>
            <a:spLocks noGrp="1"/>
          </p:cNvSpPr>
          <p:nvPr>
            <p:ph type="subTitle" idx="1"/>
          </p:nvPr>
        </p:nvSpPr>
        <p:spPr/>
        <p:txBody>
          <a:bodyPr>
            <a:normAutofit lnSpcReduction="10000"/>
          </a:bodyPr>
          <a:lstStyle/>
          <a:p>
            <a:r>
              <a:rPr lang="en-AU" dirty="0"/>
              <a:t>Dalwallinu LEMC and Water Corporation Desktop Exercise</a:t>
            </a:r>
          </a:p>
        </p:txBody>
      </p:sp>
      <p:pic>
        <p:nvPicPr>
          <p:cNvPr id="8" name="Picture 7">
            <a:extLst>
              <a:ext uri="{FF2B5EF4-FFF2-40B4-BE49-F238E27FC236}">
                <a16:creationId xmlns:a16="http://schemas.microsoft.com/office/drawing/2014/main" id="{41ED45EE-BCA9-2642-6235-029E30DBEB2A}"/>
              </a:ext>
            </a:extLst>
          </p:cNvPr>
          <p:cNvPicPr>
            <a:picLocks noChangeAspect="1"/>
          </p:cNvPicPr>
          <p:nvPr/>
        </p:nvPicPr>
        <p:blipFill>
          <a:blip r:embed="rId3"/>
          <a:stretch>
            <a:fillRect/>
          </a:stretch>
        </p:blipFill>
        <p:spPr>
          <a:xfrm>
            <a:off x="5960224" y="728994"/>
            <a:ext cx="3788686" cy="3788686"/>
          </a:xfrm>
          <a:prstGeom prst="rect">
            <a:avLst/>
          </a:prstGeom>
        </p:spPr>
      </p:pic>
    </p:spTree>
    <p:extLst>
      <p:ext uri="{BB962C8B-B14F-4D97-AF65-F5344CB8AC3E}">
        <p14:creationId xmlns:p14="http://schemas.microsoft.com/office/powerpoint/2010/main" val="3659025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5001C-C50D-83EE-63B4-143770FD2B00}"/>
              </a:ext>
            </a:extLst>
          </p:cNvPr>
          <p:cNvSpPr>
            <a:spLocks noGrp="1"/>
          </p:cNvSpPr>
          <p:nvPr>
            <p:ph type="ctrTitle"/>
          </p:nvPr>
        </p:nvSpPr>
        <p:spPr/>
        <p:txBody>
          <a:bodyPr/>
          <a:lstStyle/>
          <a:p>
            <a:r>
              <a:rPr lang="en-AU" dirty="0"/>
              <a:t>Thank You For Your Participation</a:t>
            </a:r>
          </a:p>
        </p:txBody>
      </p:sp>
    </p:spTree>
    <p:extLst>
      <p:ext uri="{BB962C8B-B14F-4D97-AF65-F5344CB8AC3E}">
        <p14:creationId xmlns:p14="http://schemas.microsoft.com/office/powerpoint/2010/main" val="3485849712"/>
      </p:ext>
    </p:extLst>
  </p:cSld>
  <p:clrMapOvr>
    <a:masterClrMapping/>
  </p:clrMapOvr>
</p:sld>
</file>

<file path=ppt/theme/theme1.xml><?xml version="1.0" encoding="utf-8"?>
<a:theme xmlns:a="http://schemas.openxmlformats.org/drawingml/2006/main" name="Water Corporation - Primary - Digital Only">
  <a:themeElements>
    <a:clrScheme name="Water Corporation">
      <a:dk1>
        <a:srgbClr val="002E45"/>
      </a:dk1>
      <a:lt1>
        <a:sysClr val="window" lastClr="FFFFFF"/>
      </a:lt1>
      <a:dk2>
        <a:srgbClr val="084975"/>
      </a:dk2>
      <a:lt2>
        <a:srgbClr val="A3E2F3"/>
      </a:lt2>
      <a:accent1>
        <a:srgbClr val="FFCE57"/>
      </a:accent1>
      <a:accent2>
        <a:srgbClr val="9A443C"/>
      </a:accent2>
      <a:accent3>
        <a:srgbClr val="72A998"/>
      </a:accent3>
      <a:accent4>
        <a:srgbClr val="0AC0DD"/>
      </a:accent4>
      <a:accent5>
        <a:srgbClr val="C2D8DE"/>
      </a:accent5>
      <a:accent6>
        <a:srgbClr val="00517A"/>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ater Corporation - Primary - No Logo - Digital Only">
  <a:themeElements>
    <a:clrScheme name="Water Corporation">
      <a:dk1>
        <a:srgbClr val="002E45"/>
      </a:dk1>
      <a:lt1>
        <a:sysClr val="window" lastClr="FFFFFF"/>
      </a:lt1>
      <a:dk2>
        <a:srgbClr val="084975"/>
      </a:dk2>
      <a:lt2>
        <a:srgbClr val="A3E2F3"/>
      </a:lt2>
      <a:accent1>
        <a:srgbClr val="FFCE57"/>
      </a:accent1>
      <a:accent2>
        <a:srgbClr val="9A443C"/>
      </a:accent2>
      <a:accent3>
        <a:srgbClr val="72A998"/>
      </a:accent3>
      <a:accent4>
        <a:srgbClr val="0AC0DD"/>
      </a:accent4>
      <a:accent5>
        <a:srgbClr val="C2D8DE"/>
      </a:accent5>
      <a:accent6>
        <a:srgbClr val="00517A"/>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Water Corporation - Logo - White BG - Print Friendly">
  <a:themeElements>
    <a:clrScheme name="Water Corporation">
      <a:dk1>
        <a:srgbClr val="002E45"/>
      </a:dk1>
      <a:lt1>
        <a:sysClr val="window" lastClr="FFFFFF"/>
      </a:lt1>
      <a:dk2>
        <a:srgbClr val="084975"/>
      </a:dk2>
      <a:lt2>
        <a:srgbClr val="A3E2F3"/>
      </a:lt2>
      <a:accent1>
        <a:srgbClr val="FFCE57"/>
      </a:accent1>
      <a:accent2>
        <a:srgbClr val="9A443C"/>
      </a:accent2>
      <a:accent3>
        <a:srgbClr val="72A998"/>
      </a:accent3>
      <a:accent4>
        <a:srgbClr val="0AC0DD"/>
      </a:accent4>
      <a:accent5>
        <a:srgbClr val="C2D8DE"/>
      </a:accent5>
      <a:accent6>
        <a:srgbClr val="00517A"/>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Water Corporation - Logo - Blue BG - Digital Only">
  <a:themeElements>
    <a:clrScheme name="Water Corporation">
      <a:dk1>
        <a:srgbClr val="002E45"/>
      </a:dk1>
      <a:lt1>
        <a:sysClr val="window" lastClr="FFFFFF"/>
      </a:lt1>
      <a:dk2>
        <a:srgbClr val="084975"/>
      </a:dk2>
      <a:lt2>
        <a:srgbClr val="A3E2F3"/>
      </a:lt2>
      <a:accent1>
        <a:srgbClr val="FFCE57"/>
      </a:accent1>
      <a:accent2>
        <a:srgbClr val="9A443C"/>
      </a:accent2>
      <a:accent3>
        <a:srgbClr val="72A998"/>
      </a:accent3>
      <a:accent4>
        <a:srgbClr val="0AC0DD"/>
      </a:accent4>
      <a:accent5>
        <a:srgbClr val="C2D8DE"/>
      </a:accent5>
      <a:accent6>
        <a:srgbClr val="00517A"/>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Water Corporation - No Logo - Blue BG - Digital Only">
  <a:themeElements>
    <a:clrScheme name="Water Corporation">
      <a:dk1>
        <a:srgbClr val="002E45"/>
      </a:dk1>
      <a:lt1>
        <a:sysClr val="window" lastClr="FFFFFF"/>
      </a:lt1>
      <a:dk2>
        <a:srgbClr val="084975"/>
      </a:dk2>
      <a:lt2>
        <a:srgbClr val="A3E2F3"/>
      </a:lt2>
      <a:accent1>
        <a:srgbClr val="FFCE57"/>
      </a:accent1>
      <a:accent2>
        <a:srgbClr val="9A443C"/>
      </a:accent2>
      <a:accent3>
        <a:srgbClr val="72A998"/>
      </a:accent3>
      <a:accent4>
        <a:srgbClr val="0AC0DD"/>
      </a:accent4>
      <a:accent5>
        <a:srgbClr val="C2D8DE"/>
      </a:accent5>
      <a:accent6>
        <a:srgbClr val="00517A"/>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Break Slides">
  <a:themeElements>
    <a:clrScheme name="Water Corporation">
      <a:dk1>
        <a:srgbClr val="002E45"/>
      </a:dk1>
      <a:lt1>
        <a:sysClr val="window" lastClr="FFFFFF"/>
      </a:lt1>
      <a:dk2>
        <a:srgbClr val="084975"/>
      </a:dk2>
      <a:lt2>
        <a:srgbClr val="A3E2F3"/>
      </a:lt2>
      <a:accent1>
        <a:srgbClr val="FFCE57"/>
      </a:accent1>
      <a:accent2>
        <a:srgbClr val="9A443C"/>
      </a:accent2>
      <a:accent3>
        <a:srgbClr val="72A998"/>
      </a:accent3>
      <a:accent4>
        <a:srgbClr val="0AC0DD"/>
      </a:accent4>
      <a:accent5>
        <a:srgbClr val="C2D8DE"/>
      </a:accent5>
      <a:accent6>
        <a:srgbClr val="00517A"/>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8ed5fd72-e254-46a2-9cc2-e9c7f8dec9c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CC9605F9F06984BB5CD2ADA43AA91E9" ma:contentTypeVersion="16" ma:contentTypeDescription="Create a new document." ma:contentTypeScope="" ma:versionID="c58183cf8b630b56f9d1708832be3429">
  <xsd:schema xmlns:xsd="http://www.w3.org/2001/XMLSchema" xmlns:xs="http://www.w3.org/2001/XMLSchema" xmlns:p="http://schemas.microsoft.com/office/2006/metadata/properties" xmlns:ns3="8ed5fd72-e254-46a2-9cc2-e9c7f8dec9c5" xmlns:ns4="58789441-940d-448e-816d-4393630f2db6" targetNamespace="http://schemas.microsoft.com/office/2006/metadata/properties" ma:root="true" ma:fieldsID="3f77cc280407c3f9429a4dfbefd5cd12" ns3:_="" ns4:_="">
    <xsd:import namespace="8ed5fd72-e254-46a2-9cc2-e9c7f8dec9c5"/>
    <xsd:import namespace="58789441-940d-448e-816d-4393630f2db6"/>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_activity" minOccurs="0"/>
                <xsd:element ref="ns4:SharedWithUsers" minOccurs="0"/>
                <xsd:element ref="ns4:SharedWithDetails" minOccurs="0"/>
                <xsd:element ref="ns4:SharingHintHash" minOccurs="0"/>
                <xsd:element ref="ns3:MediaServiceOCR" minOccurs="0"/>
                <xsd:element ref="ns3:MediaServiceSystemTag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d5fd72-e254-46a2-9cc2-e9c7f8dec9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_activity" ma:index="16" nillable="true" ma:displayName="_activity" ma:hidden="true" ma:internalName="_activity">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789441-940d-448e-816d-4393630f2db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82E1C3-AF13-45B7-A2B0-39D5F25BF2C9}">
  <ds:schemaRefs>
    <ds:schemaRef ds:uri="http://schemas.microsoft.com/sharepoint/v3/contenttype/forms"/>
  </ds:schemaRefs>
</ds:datastoreItem>
</file>

<file path=customXml/itemProps2.xml><?xml version="1.0" encoding="utf-8"?>
<ds:datastoreItem xmlns:ds="http://schemas.openxmlformats.org/officeDocument/2006/customXml" ds:itemID="{FEC7B0EC-052D-41EE-9704-808305E8B0A7}">
  <ds:schemaRefs>
    <ds:schemaRef ds:uri="http://schemas.microsoft.com/office/infopath/2007/PartnerControls"/>
    <ds:schemaRef ds:uri="http://purl.org/dc/elements/1.1/"/>
    <ds:schemaRef ds:uri="http://schemas.microsoft.com/office/2006/metadata/properties"/>
    <ds:schemaRef ds:uri="8ed5fd72-e254-46a2-9cc2-e9c7f8dec9c5"/>
    <ds:schemaRef ds:uri="http://purl.org/dc/terms/"/>
    <ds:schemaRef ds:uri="http://schemas.openxmlformats.org/package/2006/metadata/core-properties"/>
    <ds:schemaRef ds:uri="http://schemas.microsoft.com/office/2006/documentManagement/types"/>
    <ds:schemaRef ds:uri="58789441-940d-448e-816d-4393630f2db6"/>
    <ds:schemaRef ds:uri="http://www.w3.org/XML/1998/namespace"/>
    <ds:schemaRef ds:uri="http://purl.org/dc/dcmitype/"/>
  </ds:schemaRefs>
</ds:datastoreItem>
</file>

<file path=customXml/itemProps3.xml><?xml version="1.0" encoding="utf-8"?>
<ds:datastoreItem xmlns:ds="http://schemas.openxmlformats.org/officeDocument/2006/customXml" ds:itemID="{9A512FCA-5958-4F9A-94F1-E0196E430C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d5fd72-e254-46a2-9cc2-e9c7f8dec9c5"/>
    <ds:schemaRef ds:uri="58789441-940d-448e-816d-4393630f2d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eb03a69-1598-4dc2-bd69-035a16e705cc}" enabled="0" method="" siteId="{0eb03a69-1598-4dc2-bd69-035a16e705cc}" removed="1"/>
</clbl:labelList>
</file>

<file path=docProps/app.xml><?xml version="1.0" encoding="utf-8"?>
<Properties xmlns="http://schemas.openxmlformats.org/officeDocument/2006/extended-properties" xmlns:vt="http://schemas.openxmlformats.org/officeDocument/2006/docPropsVTypes">
  <Template>Powerpoint template</Template>
  <TotalTime>1015</TotalTime>
  <Words>593</Words>
  <Application>Microsoft Office PowerPoint</Application>
  <PresentationFormat>Widescreen</PresentationFormat>
  <Paragraphs>95</Paragraphs>
  <Slides>22</Slides>
  <Notes>4</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22</vt:i4>
      </vt:variant>
    </vt:vector>
  </HeadingPairs>
  <TitlesOfParts>
    <vt:vector size="31" baseType="lpstr">
      <vt:lpstr>Arial</vt:lpstr>
      <vt:lpstr>Calibri</vt:lpstr>
      <vt:lpstr>Symbol</vt:lpstr>
      <vt:lpstr>Water Corporation - Primary - Digital Only</vt:lpstr>
      <vt:lpstr>Water Corporation - Primary - No Logo - Digital Only</vt:lpstr>
      <vt:lpstr>2_Water Corporation - Logo - White BG - Print Friendly</vt:lpstr>
      <vt:lpstr>3_Water Corporation - Logo - Blue BG - Digital Only</vt:lpstr>
      <vt:lpstr>3_Water Corporation - No Logo - Blue BG - Digital Only</vt:lpstr>
      <vt:lpstr>Break Slides</vt:lpstr>
      <vt:lpstr>Exercise “Western Tree Dtella”</vt:lpstr>
      <vt:lpstr>Welcome and Introductions</vt:lpstr>
      <vt:lpstr>Site Information</vt:lpstr>
      <vt:lpstr>PowerPoint Presentation</vt:lpstr>
      <vt:lpstr>PowerPoint Presentation</vt:lpstr>
      <vt:lpstr>PowerPoint Presentation</vt:lpstr>
      <vt:lpstr>PowerPoint Presentation</vt:lpstr>
      <vt:lpstr>Chlorine</vt:lpstr>
      <vt:lpstr>PowerPoint Presentation</vt:lpstr>
      <vt:lpstr>PowerPoint Presentation</vt:lpstr>
      <vt:lpstr>PowerPoint Presentation</vt:lpstr>
      <vt:lpstr>PowerPoint Presentation</vt:lpstr>
      <vt:lpstr>Any questions?</vt:lpstr>
      <vt:lpstr>Exercise “Western Tree Dtella”</vt:lpstr>
      <vt:lpstr>PowerPoint Presentation</vt:lpstr>
      <vt:lpstr>PowerPoint Presentation</vt:lpstr>
      <vt:lpstr>PowerPoint Presentation</vt:lpstr>
      <vt:lpstr>PowerPoint Presentation</vt:lpstr>
      <vt:lpstr>PowerPoint Presentation</vt:lpstr>
      <vt:lpstr>PowerPoint Presentation</vt:lpstr>
      <vt:lpstr>Debrief</vt:lpstr>
      <vt:lpstr>Thank You For Your Participation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Exercise “Ghost Sand Dragon”</dc:title>
  <dc:creator>Duncan Astley</dc:creator>
  <cp:lastModifiedBy>Duncan Astley</cp:lastModifiedBy>
  <cp:revision>35</cp:revision>
  <cp:lastPrinted>2026-04-22T00:42:31Z</cp:lastPrinted>
  <dcterms:created xsi:type="dcterms:W3CDTF">2024-10-23T01:23:54Z</dcterms:created>
  <dcterms:modified xsi:type="dcterms:W3CDTF">2026-04-22T00:42:45Z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0x0101000CC9605F9F06984BB5CD2ADA43AA91E9</vt:lpwstr>
  </property>
</Properties>
</file>